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Zen Dots"/>
      <p:regular r:id="rId28"/>
    </p:embeddedFont>
    <p:embeddedFont>
      <p:font typeface="Proxima Nova"/>
      <p:regular r:id="rId29"/>
      <p:bold r:id="rId30"/>
      <p:italic r:id="rId31"/>
      <p:boldItalic r:id="rId32"/>
    </p:embeddedFont>
    <p:embeddedFont>
      <p:font typeface="PT Sans"/>
      <p:regular r:id="rId33"/>
      <p:bold r:id="rId34"/>
      <p:italic r:id="rId35"/>
      <p:boldItalic r:id="rId36"/>
    </p:embeddedFont>
    <p:embeddedFont>
      <p:font typeface="Barlow"/>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ZenDots-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6.xml"/><Relationship Id="rId33" Type="http://schemas.openxmlformats.org/officeDocument/2006/relationships/font" Target="fonts/PTSans-regular.fntdata"/><Relationship Id="rId10" Type="http://schemas.openxmlformats.org/officeDocument/2006/relationships/slide" Target="slides/slide5.xml"/><Relationship Id="rId32" Type="http://schemas.openxmlformats.org/officeDocument/2006/relationships/font" Target="fonts/ProximaNova-boldItalic.fntdata"/><Relationship Id="rId13" Type="http://schemas.openxmlformats.org/officeDocument/2006/relationships/slide" Target="slides/slide8.xml"/><Relationship Id="rId35" Type="http://schemas.openxmlformats.org/officeDocument/2006/relationships/font" Target="fonts/PTSans-italic.fntdata"/><Relationship Id="rId12" Type="http://schemas.openxmlformats.org/officeDocument/2006/relationships/slide" Target="slides/slide7.xml"/><Relationship Id="rId34" Type="http://schemas.openxmlformats.org/officeDocument/2006/relationships/font" Target="fonts/PTSans-bold.fntdata"/><Relationship Id="rId15" Type="http://schemas.openxmlformats.org/officeDocument/2006/relationships/slide" Target="slides/slide10.xml"/><Relationship Id="rId37" Type="http://schemas.openxmlformats.org/officeDocument/2006/relationships/font" Target="fonts/Barlow-regular.fntdata"/><Relationship Id="rId14" Type="http://schemas.openxmlformats.org/officeDocument/2006/relationships/slide" Target="slides/slide9.xml"/><Relationship Id="rId36" Type="http://schemas.openxmlformats.org/officeDocument/2006/relationships/font" Target="fonts/PTSans-boldItalic.fntdata"/><Relationship Id="rId17" Type="http://schemas.openxmlformats.org/officeDocument/2006/relationships/slide" Target="slides/slide12.xml"/><Relationship Id="rId39" Type="http://schemas.openxmlformats.org/officeDocument/2006/relationships/font" Target="fonts/Barlow-italic.fntdata"/><Relationship Id="rId16" Type="http://schemas.openxmlformats.org/officeDocument/2006/relationships/slide" Target="slides/slide11.xml"/><Relationship Id="rId38" Type="http://schemas.openxmlformats.org/officeDocument/2006/relationships/font" Target="fonts/Barlow-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3b4a4673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3b4a4673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430d27487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430d27487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are the general trends seen in this data</a:t>
            </a:r>
            <a:endParaRPr/>
          </a:p>
          <a:p>
            <a:pPr indent="-298450" lvl="0" marL="457200" rtl="0" algn="l">
              <a:spcBef>
                <a:spcPts val="0"/>
              </a:spcBef>
              <a:spcAft>
                <a:spcPts val="0"/>
              </a:spcAft>
              <a:buSzPts val="1100"/>
              <a:buChar char="●"/>
            </a:pPr>
            <a:r>
              <a:rPr lang="en"/>
              <a:t>The Length and Width are Important for Determining a Tornado's Strength / Rating</a:t>
            </a:r>
            <a:endParaRPr/>
          </a:p>
          <a:p>
            <a:pPr indent="-298450" lvl="0" marL="457200" rtl="0" algn="l">
              <a:spcBef>
                <a:spcPts val="0"/>
              </a:spcBef>
              <a:spcAft>
                <a:spcPts val="0"/>
              </a:spcAft>
              <a:buSzPts val="1100"/>
              <a:buChar char="●"/>
            </a:pPr>
            <a:r>
              <a:rPr lang="en"/>
              <a:t>It also a appears the year has a important role in Terms of a Tornado's Rating </a:t>
            </a:r>
            <a:endParaRPr/>
          </a:p>
          <a:p>
            <a:pPr indent="-298450" lvl="1" marL="914400" rtl="0" algn="l">
              <a:spcBef>
                <a:spcPts val="0"/>
              </a:spcBef>
              <a:spcAft>
                <a:spcPts val="0"/>
              </a:spcAft>
              <a:buSzPts val="1100"/>
              <a:buChar char="○"/>
            </a:pPr>
            <a:r>
              <a:rPr lang="en"/>
              <a:t>There are a few reasons for this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WHY WE GROUPED TORNADOES TOGETHER IN THIS WAY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430d27487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430d27487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off By Looking at Decision Trees to get a idea of where the models could perform the best in terms of Accuracy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max depth at 5-6 performs the best for accuracy</a:t>
            </a:r>
            <a:endParaRPr/>
          </a:p>
          <a:p>
            <a:pPr indent="-298450" lvl="0" marL="457200" rtl="0" algn="l">
              <a:spcBef>
                <a:spcPts val="0"/>
              </a:spcBef>
              <a:spcAft>
                <a:spcPts val="0"/>
              </a:spcAft>
              <a:buSzPts val="1100"/>
              <a:buChar char="●"/>
            </a:pPr>
            <a:r>
              <a:rPr lang="en"/>
              <a:t>The Min Samples split Does not have a effect (I am going to play around with this)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3467e5d395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3467e5d395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off By Looking at Decision Trees to get a idea of where the models could perform the best in terms of Accuracy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max depth at 5-6 performs the best for accuracy</a:t>
            </a:r>
            <a:endParaRPr/>
          </a:p>
          <a:p>
            <a:pPr indent="-298450" lvl="0" marL="457200" rtl="0" algn="l">
              <a:spcBef>
                <a:spcPts val="0"/>
              </a:spcBef>
              <a:spcAft>
                <a:spcPts val="0"/>
              </a:spcAft>
              <a:buSzPts val="1100"/>
              <a:buChar char="●"/>
            </a:pPr>
            <a:r>
              <a:rPr lang="en"/>
              <a:t>The Min Samples split Does not have a effect (I am going to play around with this)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430d27487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430d27487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the data provided from the decision trees, we can use the hyperparameters similar in the decision tree to make this model perform better.</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Model Info Already Listed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3430d27487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3430d27487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the data provided from the decision trees, we can use the hyperparameters similar in the decision tree to make this model perform better.</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Model Info Already Listed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33b3d72587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33b3d72587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again the violent tornadoes are e3 and e4</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3430d27487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3430d27487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off By Looking at Decision Trees to get a idea of where the models could perform the best in terms of Accuracy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max depth at 5-6 performs the best for accuracy</a:t>
            </a:r>
            <a:endParaRPr/>
          </a:p>
          <a:p>
            <a:pPr indent="-298450" lvl="0" marL="457200" rtl="0" algn="l">
              <a:spcBef>
                <a:spcPts val="0"/>
              </a:spcBef>
              <a:spcAft>
                <a:spcPts val="0"/>
              </a:spcAft>
              <a:buSzPts val="1100"/>
              <a:buChar char="●"/>
            </a:pPr>
            <a:r>
              <a:rPr lang="en"/>
              <a:t>The Min Samples split Does not have a effect (I am going to play around with this)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67e5d395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3467e5d395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off By Looking at Decision Trees to get a idea of where the models could perform the best in terms of Accuracy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max depth at 5-6 performs the best for accuracy</a:t>
            </a:r>
            <a:endParaRPr/>
          </a:p>
          <a:p>
            <a:pPr indent="-298450" lvl="0" marL="457200" rtl="0" algn="l">
              <a:spcBef>
                <a:spcPts val="0"/>
              </a:spcBef>
              <a:spcAft>
                <a:spcPts val="0"/>
              </a:spcAft>
              <a:buSzPts val="1100"/>
              <a:buChar char="●"/>
            </a:pPr>
            <a:r>
              <a:rPr lang="en"/>
              <a:t>The Min Samples split Does not have a effect (I am going to play around with this)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430d27487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3430d27487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the data provided from the decision trees, we can use the hyperparameters similar in the decision tree to make this model perform better.</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Model Info Already Listed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343218ae8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343218ae8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335cca6781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335cca6781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want to add here what it looks like when we take out the year and which type of tornadoes our model does a good job of predicting</a:t>
            </a:r>
            <a:endParaRPr/>
          </a:p>
          <a:p>
            <a:pPr indent="0" lvl="0" marL="0" rtl="0" algn="l">
              <a:spcBef>
                <a:spcPts val="0"/>
              </a:spcBef>
              <a:spcAft>
                <a:spcPts val="0"/>
              </a:spcAft>
              <a:buNone/>
            </a:pPr>
            <a:r>
              <a:rPr lang="en"/>
              <a:t>What we find is that while our model is more accurate in predicting violent </a:t>
            </a:r>
            <a:r>
              <a:rPr lang="en"/>
              <a:t>tornadoes</a:t>
            </a:r>
            <a:r>
              <a:rPr lang="en"/>
              <a:t>, it is less certain about it as we have seen with the permutations. What this means is that it is picking up on a trend not seen in the non violent </a:t>
            </a:r>
            <a:r>
              <a:rPr lang="en"/>
              <a:t>tornadoes</a:t>
            </a:r>
            <a:r>
              <a:rPr lang="en"/>
              <a:t>, leading to an increased accuracy. This seems to suggest that violent tornadoes have more moving parts within the prediction that make it more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475e82d0b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475e82d0b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4652869c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34652869c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Historically, we know where tornadoes typically occur, so our next steps were verifying if our data followed similar trends. Here we’ve plotted every 30th tornado in our dataset by it’s starting and ending longitude and latitude to visualize tornado paths. We chose every 30th tornado to reduce visual clutter from the plot but trends remained consistent when grabbing different intervals of data 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would expect, tornadoes are traveling from the southwest to the northeast, which aligns with the previous visualization we saw.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3387dcacfb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3387dcacfb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simply plotting where tornadoes are beginning and ending doesn’t give us a whole lot of information about the </a:t>
            </a:r>
            <a:r>
              <a:rPr lang="en"/>
              <a:t>relative</a:t>
            </a:r>
            <a:r>
              <a:rPr lang="en"/>
              <a:t> frequency of tornadoes across our dataset. Here we have just a simple count of storms that </a:t>
            </a:r>
            <a:r>
              <a:rPr lang="en"/>
              <a:t>occurred</a:t>
            </a:r>
            <a:r>
              <a:rPr lang="en"/>
              <a:t> within different decades in our dataset. Because our data does not extend beyond 2021, information for the 2020 decade is sparse but regardless, we see an increasing count of tornadoes as we progress.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it would be misleading to just assume this trend is because more tornadoes are happening. Realistically, technology for detecting tornadoes has improved remarkably since the 50s and some data even points to the idea that tornadoes have been decreasing since data collection began.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PROJECTED TORNADOES FOR 2020 = 12,345 (2469 in 2020 + 2021. 2469/2 = 1234.5 * 10 = 12,345)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let’s get a little more granular and explore how different EF-ratings are represented within our dataset.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National Weather Service uses the Enhanced Fujita scale to estimate the strength of tornadoes. This scale is based on estimated wind speed and the related damage caused by these winds. Wind speed is based on 3-second gusts and essentially, trained persons identify damage indicators in the tornadoes path (so buildings, municipal infrastructure, trees, etc.) and then determines a degree of damage that matches the damage indicator being considered. So if they’re looking at buildings, were roofs ripped off. If talking about infrastructure, are lamp poles broken or leaning. On trees, are branches broken or splintered.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Based on the amount of damage seen in a tornadoes path, the national weather service estimates the wind gusts necessary to produce that level of damage. This is then how we reach the final EF-scale measurement we’re familiar with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4652869cf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4652869cf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length and width of tornadoes in dataset. Then break it up into different EF-Scales and discuss how it aligns with the expected values in the EF-Scale documentation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387dcacfb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3387dcacfb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tornadoes broken up by </a:t>
            </a:r>
            <a:r>
              <a:rPr lang="en"/>
              <a:t>magnitude</a:t>
            </a:r>
            <a:r>
              <a:rPr lang="en"/>
              <a:t> now that we understand how </a:t>
            </a:r>
            <a:r>
              <a:rPr lang="en"/>
              <a:t>tornadoes</a:t>
            </a:r>
            <a:r>
              <a:rPr lang="en"/>
              <a:t> are measured. We can clearly see that EF 1 tornadoes are the most common, which shouldn’t be </a:t>
            </a:r>
            <a:r>
              <a:rPr lang="en"/>
              <a:t>surprising</a:t>
            </a:r>
            <a:r>
              <a:rPr lang="en"/>
              <a:t>. With how many tornadoes the southwest United States sees, it would be realistic to expect every tornado to be massive, destructive storms of the EF 4 and 5 variety. This graph here tells us that our models should be biasing weaker </a:t>
            </a:r>
            <a:r>
              <a:rPr lang="en"/>
              <a:t>tornadoes, especially EF 1 ratings.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1.png"/><Relationship Id="rId6"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867235" y="2998776"/>
            <a:ext cx="5634312" cy="4182456"/>
            <a:chOff x="6005513" y="2100263"/>
            <a:chExt cx="2944814" cy="2185991"/>
          </a:xfrm>
        </p:grpSpPr>
        <p:sp>
          <p:nvSpPr>
            <p:cNvPr id="10" name="Google Shape;10;p2"/>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6005513" y="2100263"/>
              <a:ext cx="2233613" cy="2185991"/>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7396163" y="3679826"/>
              <a:ext cx="630238" cy="492124"/>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6188075" y="2254251"/>
              <a:ext cx="1154113" cy="1617665"/>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6350000" y="2447926"/>
              <a:ext cx="760414" cy="1200151"/>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6461125" y="2625726"/>
              <a:ext cx="290513" cy="466725"/>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7612063" y="3835401"/>
              <a:ext cx="300038" cy="193675"/>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 name="Google Shape;18;p2"/>
          <p:cNvSpPr txBox="1"/>
          <p:nvPr>
            <p:ph type="ctrTitle"/>
          </p:nvPr>
        </p:nvSpPr>
        <p:spPr>
          <a:xfrm>
            <a:off x="910300" y="783750"/>
            <a:ext cx="5303700" cy="1600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000">
                <a:latin typeface="Zen Dots"/>
                <a:ea typeface="Zen Dots"/>
                <a:cs typeface="Zen Dots"/>
                <a:sym typeface="Zen Dot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 name="Google Shape;19;p2"/>
          <p:cNvSpPr txBox="1"/>
          <p:nvPr>
            <p:ph idx="1" type="subTitle"/>
          </p:nvPr>
        </p:nvSpPr>
        <p:spPr>
          <a:xfrm>
            <a:off x="910300" y="2383974"/>
            <a:ext cx="5303700" cy="45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0" name="Google Shape;20;p2"/>
          <p:cNvGrpSpPr/>
          <p:nvPr/>
        </p:nvGrpSpPr>
        <p:grpSpPr>
          <a:xfrm rot="-3015231">
            <a:off x="6712116" y="-1100429"/>
            <a:ext cx="4029586" cy="3821119"/>
            <a:chOff x="6461966" y="2307173"/>
            <a:chExt cx="4411002" cy="4182802"/>
          </a:xfrm>
        </p:grpSpPr>
        <p:sp>
          <p:nvSpPr>
            <p:cNvPr id="21" name="Google Shape;21;p2"/>
            <p:cNvSpPr/>
            <p:nvPr/>
          </p:nvSpPr>
          <p:spPr>
            <a:xfrm>
              <a:off x="6461966" y="2307173"/>
              <a:ext cx="4411002" cy="4182802"/>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2"/>
            <p:cNvSpPr/>
            <p:nvPr/>
          </p:nvSpPr>
          <p:spPr>
            <a:xfrm>
              <a:off x="6617812" y="2513113"/>
              <a:ext cx="4026950" cy="362898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8348817" y="3601253"/>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8295941" y="5126318"/>
              <a:ext cx="704091" cy="52876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8577020" y="4063225"/>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9" name="Google Shape;29;p2"/>
          <p:cNvPicPr preferRelativeResize="0"/>
          <p:nvPr/>
        </p:nvPicPr>
        <p:blipFill>
          <a:blip r:embed="rId2">
            <a:alphaModFix/>
          </a:blip>
          <a:stretch>
            <a:fillRect/>
          </a:stretch>
        </p:blipFill>
        <p:spPr>
          <a:xfrm rot="780986">
            <a:off x="-605502" y="3800074"/>
            <a:ext cx="2182075" cy="2064250"/>
          </a:xfrm>
          <a:prstGeom prst="rect">
            <a:avLst/>
          </a:prstGeom>
          <a:noFill/>
          <a:ln>
            <a:noFill/>
          </a:ln>
        </p:spPr>
      </p:pic>
      <p:pic>
        <p:nvPicPr>
          <p:cNvPr id="30" name="Google Shape;30;p2"/>
          <p:cNvPicPr preferRelativeResize="0"/>
          <p:nvPr/>
        </p:nvPicPr>
        <p:blipFill>
          <a:blip r:embed="rId3">
            <a:alphaModFix/>
          </a:blip>
          <a:stretch>
            <a:fillRect/>
          </a:stretch>
        </p:blipFill>
        <p:spPr>
          <a:xfrm rot="-7854000">
            <a:off x="8396055" y="132723"/>
            <a:ext cx="1133136" cy="1354800"/>
          </a:xfrm>
          <a:prstGeom prst="rect">
            <a:avLst/>
          </a:prstGeom>
          <a:noFill/>
          <a:ln>
            <a:noFill/>
          </a:ln>
        </p:spPr>
      </p:pic>
      <p:pic>
        <p:nvPicPr>
          <p:cNvPr id="31" name="Google Shape;31;p2"/>
          <p:cNvPicPr preferRelativeResize="0"/>
          <p:nvPr/>
        </p:nvPicPr>
        <p:blipFill>
          <a:blip r:embed="rId4">
            <a:alphaModFix/>
          </a:blip>
          <a:stretch>
            <a:fillRect/>
          </a:stretch>
        </p:blipFill>
        <p:spPr>
          <a:xfrm>
            <a:off x="3011591" y="4067550"/>
            <a:ext cx="1326751" cy="1247000"/>
          </a:xfrm>
          <a:prstGeom prst="rect">
            <a:avLst/>
          </a:prstGeom>
          <a:noFill/>
          <a:ln>
            <a:noFill/>
          </a:ln>
        </p:spPr>
      </p:pic>
      <p:grpSp>
        <p:nvGrpSpPr>
          <p:cNvPr id="32" name="Google Shape;32;p2"/>
          <p:cNvGrpSpPr/>
          <p:nvPr/>
        </p:nvGrpSpPr>
        <p:grpSpPr>
          <a:xfrm>
            <a:off x="4323900" y="2323828"/>
            <a:ext cx="9449768" cy="4560356"/>
            <a:chOff x="0" y="2771776"/>
            <a:chExt cx="5156200" cy="3062286"/>
          </a:xfrm>
        </p:grpSpPr>
        <p:sp>
          <p:nvSpPr>
            <p:cNvPr id="33" name="Google Shape;33;p2"/>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2"/>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2"/>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2"/>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2"/>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2"/>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2"/>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2"/>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2"/>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2"/>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2"/>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2"/>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2"/>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2"/>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2"/>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2"/>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2"/>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2"/>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2"/>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2"/>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2"/>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2"/>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2"/>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2"/>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2"/>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2"/>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2"/>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7" name="Shape 407"/>
        <p:cNvGrpSpPr/>
        <p:nvPr/>
      </p:nvGrpSpPr>
      <p:grpSpPr>
        <a:xfrm>
          <a:off x="0" y="0"/>
          <a:ext cx="0" cy="0"/>
          <a:chOff x="0" y="0"/>
          <a:chExt cx="0" cy="0"/>
        </a:xfrm>
      </p:grpSpPr>
      <p:sp>
        <p:nvSpPr>
          <p:cNvPr id="408" name="Google Shape;408;p11"/>
          <p:cNvSpPr txBox="1"/>
          <p:nvPr>
            <p:ph hasCustomPrompt="1" type="title"/>
          </p:nvPr>
        </p:nvSpPr>
        <p:spPr>
          <a:xfrm>
            <a:off x="1284000" y="1754225"/>
            <a:ext cx="6576000" cy="778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4000">
                <a:solidFill>
                  <a:schemeClr val="lt1"/>
                </a:solidFill>
                <a:latin typeface="Zen Dots"/>
                <a:ea typeface="Zen Dots"/>
                <a:cs typeface="Zen Dots"/>
                <a:sym typeface="Zen Dots"/>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09" name="Google Shape;409;p11"/>
          <p:cNvSpPr txBox="1"/>
          <p:nvPr>
            <p:ph idx="1" type="subTitle"/>
          </p:nvPr>
        </p:nvSpPr>
        <p:spPr>
          <a:xfrm>
            <a:off x="1284000" y="253242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atin typeface="Barlow"/>
                <a:ea typeface="Barlow"/>
                <a:cs typeface="Barlow"/>
                <a:sym typeface="Barlow"/>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10" name="Google Shape;410;p11"/>
          <p:cNvGrpSpPr/>
          <p:nvPr/>
        </p:nvGrpSpPr>
        <p:grpSpPr>
          <a:xfrm>
            <a:off x="5683976" y="1157442"/>
            <a:ext cx="4584147" cy="5143479"/>
            <a:chOff x="4292525" y="1346363"/>
            <a:chExt cx="3057525" cy="3430587"/>
          </a:xfrm>
        </p:grpSpPr>
        <p:sp>
          <p:nvSpPr>
            <p:cNvPr id="411" name="Google Shape;411;p1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1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11"/>
            <p:cNvSpPr/>
            <p:nvPr/>
          </p:nvSpPr>
          <p:spPr>
            <a:xfrm>
              <a:off x="5948288" y="387842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11"/>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11"/>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11"/>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11"/>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1"/>
            <p:cNvSpPr/>
            <p:nvPr/>
          </p:nvSpPr>
          <p:spPr>
            <a:xfrm>
              <a:off x="4510013" y="368316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1"/>
            <p:cNvSpPr/>
            <p:nvPr/>
          </p:nvSpPr>
          <p:spPr>
            <a:xfrm>
              <a:off x="4681463" y="402447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11"/>
            <p:cNvSpPr/>
            <p:nvPr/>
          </p:nvSpPr>
          <p:spPr>
            <a:xfrm>
              <a:off x="4611613" y="3783176"/>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11"/>
            <p:cNvSpPr/>
            <p:nvPr/>
          </p:nvSpPr>
          <p:spPr>
            <a:xfrm>
              <a:off x="4292525" y="349583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2" name="Google Shape;422;p11"/>
          <p:cNvGrpSpPr/>
          <p:nvPr/>
        </p:nvGrpSpPr>
        <p:grpSpPr>
          <a:xfrm rot="-7509871">
            <a:off x="-2167302" y="-2507524"/>
            <a:ext cx="4686568" cy="5143562"/>
            <a:chOff x="4292525" y="1346363"/>
            <a:chExt cx="3125787" cy="3430587"/>
          </a:xfrm>
        </p:grpSpPr>
        <p:sp>
          <p:nvSpPr>
            <p:cNvPr id="423" name="Google Shape;423;p11"/>
            <p:cNvSpPr/>
            <p:nvPr/>
          </p:nvSpPr>
          <p:spPr>
            <a:xfrm>
              <a:off x="4902125" y="2270288"/>
              <a:ext cx="2516187" cy="2386014"/>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1"/>
            <p:cNvSpPr/>
            <p:nvPr/>
          </p:nvSpPr>
          <p:spPr>
            <a:xfrm>
              <a:off x="4991025" y="2387763"/>
              <a:ext cx="2297111" cy="2070101"/>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1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1"/>
            <p:cNvSpPr/>
            <p:nvPr/>
          </p:nvSpPr>
          <p:spPr>
            <a:xfrm>
              <a:off x="5948288" y="387842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1"/>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1"/>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1"/>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1"/>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1"/>
            <p:cNvSpPr/>
            <p:nvPr/>
          </p:nvSpPr>
          <p:spPr>
            <a:xfrm>
              <a:off x="4510013" y="368316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1"/>
            <p:cNvSpPr/>
            <p:nvPr/>
          </p:nvSpPr>
          <p:spPr>
            <a:xfrm>
              <a:off x="4681463" y="402447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1"/>
            <p:cNvSpPr/>
            <p:nvPr/>
          </p:nvSpPr>
          <p:spPr>
            <a:xfrm>
              <a:off x="4611613" y="3783176"/>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1"/>
            <p:cNvSpPr/>
            <p:nvPr/>
          </p:nvSpPr>
          <p:spPr>
            <a:xfrm>
              <a:off x="4292525" y="349583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6" name="Google Shape;436;p11"/>
          <p:cNvGrpSpPr/>
          <p:nvPr/>
        </p:nvGrpSpPr>
        <p:grpSpPr>
          <a:xfrm>
            <a:off x="43581" y="-43583"/>
            <a:ext cx="9277211" cy="4792726"/>
            <a:chOff x="43581" y="-43583"/>
            <a:chExt cx="9277211" cy="4792726"/>
          </a:xfrm>
        </p:grpSpPr>
        <p:pic>
          <p:nvPicPr>
            <p:cNvPr id="437" name="Google Shape;437;p11"/>
            <p:cNvPicPr preferRelativeResize="0"/>
            <p:nvPr/>
          </p:nvPicPr>
          <p:blipFill>
            <a:blip r:embed="rId2">
              <a:alphaModFix/>
            </a:blip>
            <a:stretch>
              <a:fillRect/>
            </a:stretch>
          </p:blipFill>
          <p:spPr>
            <a:xfrm rot="578042">
              <a:off x="8510074" y="3905698"/>
              <a:ext cx="750220" cy="786213"/>
            </a:xfrm>
            <a:prstGeom prst="rect">
              <a:avLst/>
            </a:prstGeom>
            <a:noFill/>
            <a:ln>
              <a:noFill/>
            </a:ln>
          </p:spPr>
        </p:pic>
        <p:pic>
          <p:nvPicPr>
            <p:cNvPr id="438" name="Google Shape;438;p11"/>
            <p:cNvPicPr preferRelativeResize="0"/>
            <p:nvPr/>
          </p:nvPicPr>
          <p:blipFill>
            <a:blip r:embed="rId3">
              <a:alphaModFix/>
            </a:blip>
            <a:stretch>
              <a:fillRect/>
            </a:stretch>
          </p:blipFill>
          <p:spPr>
            <a:xfrm rot="-10024189">
              <a:off x="121099" y="60693"/>
              <a:ext cx="1023670" cy="808859"/>
            </a:xfrm>
            <a:prstGeom prst="rect">
              <a:avLst/>
            </a:prstGeom>
            <a:noFill/>
            <a:ln>
              <a:noFill/>
            </a:ln>
          </p:spPr>
        </p:pic>
      </p:grpSp>
      <p:grpSp>
        <p:nvGrpSpPr>
          <p:cNvPr id="439" name="Google Shape;439;p11"/>
          <p:cNvGrpSpPr/>
          <p:nvPr/>
        </p:nvGrpSpPr>
        <p:grpSpPr>
          <a:xfrm>
            <a:off x="-3761000" y="3029528"/>
            <a:ext cx="9449768" cy="4560356"/>
            <a:chOff x="0" y="2771776"/>
            <a:chExt cx="5156200" cy="3062286"/>
          </a:xfrm>
        </p:grpSpPr>
        <p:sp>
          <p:nvSpPr>
            <p:cNvPr id="440" name="Google Shape;440;p11"/>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1"/>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1"/>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1"/>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11"/>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11"/>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11"/>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11"/>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11"/>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11"/>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1"/>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1"/>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1"/>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1"/>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1"/>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1"/>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1"/>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1"/>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1"/>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11"/>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1"/>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1"/>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1"/>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1"/>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1"/>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1"/>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1"/>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1"/>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1"/>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1"/>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1"/>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1"/>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1"/>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1"/>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1"/>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1"/>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1"/>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1"/>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11"/>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11"/>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1"/>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1"/>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482" name="Shape 4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83" name="Shape 483"/>
        <p:cNvGrpSpPr/>
        <p:nvPr/>
      </p:nvGrpSpPr>
      <p:grpSpPr>
        <a:xfrm>
          <a:off x="0" y="0"/>
          <a:ext cx="0" cy="0"/>
          <a:chOff x="0" y="0"/>
          <a:chExt cx="0" cy="0"/>
        </a:xfrm>
      </p:grpSpPr>
      <p:sp>
        <p:nvSpPr>
          <p:cNvPr id="484" name="Google Shape;48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5" name="Google Shape;485;p13"/>
          <p:cNvSpPr txBox="1"/>
          <p:nvPr>
            <p:ph hasCustomPrompt="1" idx="2" type="title"/>
          </p:nvPr>
        </p:nvSpPr>
        <p:spPr>
          <a:xfrm>
            <a:off x="720000" y="151705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6" name="Google Shape;486;p13"/>
          <p:cNvSpPr txBox="1"/>
          <p:nvPr>
            <p:ph hasCustomPrompt="1" idx="3" type="title"/>
          </p:nvPr>
        </p:nvSpPr>
        <p:spPr>
          <a:xfrm>
            <a:off x="720000" y="28742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7" name="Google Shape;487;p13"/>
          <p:cNvSpPr txBox="1"/>
          <p:nvPr>
            <p:ph hasCustomPrompt="1" idx="4" type="title"/>
          </p:nvPr>
        </p:nvSpPr>
        <p:spPr>
          <a:xfrm>
            <a:off x="3419275" y="151705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8" name="Google Shape;488;p13"/>
          <p:cNvSpPr txBox="1"/>
          <p:nvPr>
            <p:ph hasCustomPrompt="1" idx="5" type="title"/>
          </p:nvPr>
        </p:nvSpPr>
        <p:spPr>
          <a:xfrm>
            <a:off x="3419275" y="28742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9" name="Google Shape;489;p13"/>
          <p:cNvSpPr txBox="1"/>
          <p:nvPr>
            <p:ph hasCustomPrompt="1" idx="6" type="title"/>
          </p:nvPr>
        </p:nvSpPr>
        <p:spPr>
          <a:xfrm>
            <a:off x="6118550" y="1517058"/>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0" name="Google Shape;490;p13"/>
          <p:cNvSpPr txBox="1"/>
          <p:nvPr>
            <p:ph hasCustomPrompt="1" idx="7" type="title"/>
          </p:nvPr>
        </p:nvSpPr>
        <p:spPr>
          <a:xfrm>
            <a:off x="6118550" y="28742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1" name="Google Shape;491;p13"/>
          <p:cNvSpPr txBox="1"/>
          <p:nvPr>
            <p:ph idx="1" type="subTitle"/>
          </p:nvPr>
        </p:nvSpPr>
        <p:spPr>
          <a:xfrm>
            <a:off x="720000" y="18724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2" name="Google Shape;492;p13"/>
          <p:cNvSpPr txBox="1"/>
          <p:nvPr>
            <p:ph idx="8" type="subTitle"/>
          </p:nvPr>
        </p:nvSpPr>
        <p:spPr>
          <a:xfrm>
            <a:off x="3419275" y="18724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3" name="Google Shape;493;p13"/>
          <p:cNvSpPr txBox="1"/>
          <p:nvPr>
            <p:ph idx="9" type="subTitle"/>
          </p:nvPr>
        </p:nvSpPr>
        <p:spPr>
          <a:xfrm>
            <a:off x="6118550" y="1872450"/>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4" name="Google Shape;494;p13"/>
          <p:cNvSpPr txBox="1"/>
          <p:nvPr>
            <p:ph idx="13" type="subTitle"/>
          </p:nvPr>
        </p:nvSpPr>
        <p:spPr>
          <a:xfrm>
            <a:off x="720000" y="322972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5" name="Google Shape;495;p13"/>
          <p:cNvSpPr txBox="1"/>
          <p:nvPr>
            <p:ph idx="14" type="subTitle"/>
          </p:nvPr>
        </p:nvSpPr>
        <p:spPr>
          <a:xfrm>
            <a:off x="3419275" y="322972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496" name="Google Shape;496;p13"/>
          <p:cNvSpPr txBox="1"/>
          <p:nvPr>
            <p:ph idx="15" type="subTitle"/>
          </p:nvPr>
        </p:nvSpPr>
        <p:spPr>
          <a:xfrm>
            <a:off x="6118550" y="322972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497" name="Google Shape;497;p13"/>
          <p:cNvGrpSpPr/>
          <p:nvPr/>
        </p:nvGrpSpPr>
        <p:grpSpPr>
          <a:xfrm>
            <a:off x="-467349" y="-1105490"/>
            <a:ext cx="11034776" cy="7940878"/>
            <a:chOff x="-467349" y="-1105490"/>
            <a:chExt cx="11034776" cy="7940878"/>
          </a:xfrm>
        </p:grpSpPr>
        <p:grpSp>
          <p:nvGrpSpPr>
            <p:cNvPr id="498" name="Google Shape;498;p13"/>
            <p:cNvGrpSpPr/>
            <p:nvPr/>
          </p:nvGrpSpPr>
          <p:grpSpPr>
            <a:xfrm>
              <a:off x="7219938" y="-1105490"/>
              <a:ext cx="3347489" cy="2854765"/>
              <a:chOff x="6937375" y="1462088"/>
              <a:chExt cx="2459038" cy="2097088"/>
            </a:xfrm>
          </p:grpSpPr>
          <p:sp>
            <p:nvSpPr>
              <p:cNvPr id="499" name="Google Shape;499;p1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1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1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1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1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1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1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8" name="Google Shape;508;p13"/>
            <p:cNvGrpSpPr/>
            <p:nvPr/>
          </p:nvGrpSpPr>
          <p:grpSpPr>
            <a:xfrm>
              <a:off x="-467349" y="3980623"/>
              <a:ext cx="3347489" cy="2854765"/>
              <a:chOff x="6937375" y="1462088"/>
              <a:chExt cx="2459038" cy="2097088"/>
            </a:xfrm>
          </p:grpSpPr>
          <p:sp>
            <p:nvSpPr>
              <p:cNvPr id="509" name="Google Shape;509;p1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1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1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1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1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1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1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1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18" name="Google Shape;518;p13"/>
          <p:cNvGrpSpPr/>
          <p:nvPr/>
        </p:nvGrpSpPr>
        <p:grpSpPr>
          <a:xfrm>
            <a:off x="-49250" y="4319475"/>
            <a:ext cx="2579200" cy="1012851"/>
            <a:chOff x="-49250" y="4319475"/>
            <a:chExt cx="2579200" cy="1012851"/>
          </a:xfrm>
        </p:grpSpPr>
        <p:pic>
          <p:nvPicPr>
            <p:cNvPr id="519" name="Google Shape;519;p13"/>
            <p:cNvPicPr preferRelativeResize="0"/>
            <p:nvPr/>
          </p:nvPicPr>
          <p:blipFill>
            <a:blip r:embed="rId2">
              <a:alphaModFix/>
            </a:blip>
            <a:stretch>
              <a:fillRect/>
            </a:stretch>
          </p:blipFill>
          <p:spPr>
            <a:xfrm rot="-4091104">
              <a:off x="1951240" y="4698435"/>
              <a:ext cx="402770" cy="651657"/>
            </a:xfrm>
            <a:prstGeom prst="rect">
              <a:avLst/>
            </a:prstGeom>
            <a:noFill/>
            <a:ln>
              <a:noFill/>
            </a:ln>
          </p:spPr>
        </p:pic>
        <p:pic>
          <p:nvPicPr>
            <p:cNvPr id="520" name="Google Shape;520;p13"/>
            <p:cNvPicPr preferRelativeResize="0"/>
            <p:nvPr/>
          </p:nvPicPr>
          <p:blipFill>
            <a:blip r:embed="rId3">
              <a:alphaModFix/>
            </a:blip>
            <a:stretch>
              <a:fillRect/>
            </a:stretch>
          </p:blipFill>
          <p:spPr>
            <a:xfrm>
              <a:off x="-49250" y="4319475"/>
              <a:ext cx="911450" cy="955849"/>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21" name="Shape 521"/>
        <p:cNvGrpSpPr/>
        <p:nvPr/>
      </p:nvGrpSpPr>
      <p:grpSpPr>
        <a:xfrm>
          <a:off x="0" y="0"/>
          <a:ext cx="0" cy="0"/>
          <a:chOff x="0" y="0"/>
          <a:chExt cx="0" cy="0"/>
        </a:xfrm>
      </p:grpSpPr>
      <p:sp>
        <p:nvSpPr>
          <p:cNvPr id="522" name="Google Shape;52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14"/>
          <p:cNvSpPr txBox="1"/>
          <p:nvPr>
            <p:ph idx="1" type="subTitle"/>
          </p:nvPr>
        </p:nvSpPr>
        <p:spPr>
          <a:xfrm>
            <a:off x="813154" y="2434599"/>
            <a:ext cx="235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4" name="Google Shape;524;p14"/>
          <p:cNvSpPr txBox="1"/>
          <p:nvPr>
            <p:ph idx="2" type="subTitle"/>
          </p:nvPr>
        </p:nvSpPr>
        <p:spPr>
          <a:xfrm>
            <a:off x="3395247" y="2434599"/>
            <a:ext cx="235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5" name="Google Shape;525;p14"/>
          <p:cNvSpPr txBox="1"/>
          <p:nvPr>
            <p:ph idx="3" type="subTitle"/>
          </p:nvPr>
        </p:nvSpPr>
        <p:spPr>
          <a:xfrm>
            <a:off x="5977346" y="2434599"/>
            <a:ext cx="235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6" name="Google Shape;526;p14"/>
          <p:cNvSpPr txBox="1"/>
          <p:nvPr>
            <p:ph idx="4" type="subTitle"/>
          </p:nvPr>
        </p:nvSpPr>
        <p:spPr>
          <a:xfrm>
            <a:off x="813154" y="2055425"/>
            <a:ext cx="2353500" cy="431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27" name="Google Shape;527;p14"/>
          <p:cNvSpPr txBox="1"/>
          <p:nvPr>
            <p:ph idx="5" type="subTitle"/>
          </p:nvPr>
        </p:nvSpPr>
        <p:spPr>
          <a:xfrm>
            <a:off x="3395247" y="2055425"/>
            <a:ext cx="2353500" cy="431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28" name="Google Shape;528;p14"/>
          <p:cNvSpPr txBox="1"/>
          <p:nvPr>
            <p:ph idx="6" type="subTitle"/>
          </p:nvPr>
        </p:nvSpPr>
        <p:spPr>
          <a:xfrm>
            <a:off x="5977346" y="2055425"/>
            <a:ext cx="2353500" cy="431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529" name="Google Shape;529;p14"/>
          <p:cNvGrpSpPr/>
          <p:nvPr/>
        </p:nvGrpSpPr>
        <p:grpSpPr>
          <a:xfrm>
            <a:off x="-1857520" y="-872614"/>
            <a:ext cx="12024625" cy="7642526"/>
            <a:chOff x="-1857520" y="-872614"/>
            <a:chExt cx="12024625" cy="7642526"/>
          </a:xfrm>
        </p:grpSpPr>
        <p:grpSp>
          <p:nvGrpSpPr>
            <p:cNvPr id="530" name="Google Shape;530;p14"/>
            <p:cNvGrpSpPr/>
            <p:nvPr/>
          </p:nvGrpSpPr>
          <p:grpSpPr>
            <a:xfrm>
              <a:off x="6452693" y="2612509"/>
              <a:ext cx="3714412" cy="4136626"/>
              <a:chOff x="6452693" y="2612509"/>
              <a:chExt cx="3714412" cy="4136626"/>
            </a:xfrm>
          </p:grpSpPr>
          <p:sp>
            <p:nvSpPr>
              <p:cNvPr id="531" name="Google Shape;531;p14"/>
              <p:cNvSpPr/>
              <p:nvPr/>
            </p:nvSpPr>
            <p:spPr>
              <a:xfrm rot="-3153882">
                <a:off x="8323793" y="2921831"/>
                <a:ext cx="1427693" cy="131332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4"/>
              <p:cNvSpPr/>
              <p:nvPr/>
            </p:nvSpPr>
            <p:spPr>
              <a:xfrm rot="-3153878">
                <a:off x="8543966" y="3095589"/>
                <a:ext cx="893976" cy="846324"/>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14"/>
              <p:cNvSpPr/>
              <p:nvPr/>
            </p:nvSpPr>
            <p:spPr>
              <a:xfrm rot="-3153878">
                <a:off x="8819601" y="3475568"/>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4"/>
              <p:cNvSpPr/>
              <p:nvPr/>
            </p:nvSpPr>
            <p:spPr>
              <a:xfrm rot="-3153878">
                <a:off x="6968935" y="3574233"/>
                <a:ext cx="2681928" cy="2624752"/>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4"/>
              <p:cNvSpPr/>
              <p:nvPr/>
            </p:nvSpPr>
            <p:spPr>
              <a:xfrm rot="-3153880">
                <a:off x="8321314" y="4203185"/>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4"/>
              <p:cNvSpPr/>
              <p:nvPr/>
            </p:nvSpPr>
            <p:spPr>
              <a:xfrm rot="-3153881">
                <a:off x="9059897" y="4564360"/>
                <a:ext cx="756735" cy="590902"/>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4"/>
              <p:cNvSpPr/>
              <p:nvPr/>
            </p:nvSpPr>
            <p:spPr>
              <a:xfrm rot="-3153883">
                <a:off x="7232204" y="4160970"/>
                <a:ext cx="1385758" cy="1942353"/>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14"/>
              <p:cNvSpPr/>
              <p:nvPr/>
            </p:nvSpPr>
            <p:spPr>
              <a:xfrm rot="-3153878">
                <a:off x="7428695" y="4433917"/>
                <a:ext cx="913039"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4"/>
              <p:cNvSpPr/>
              <p:nvPr/>
            </p:nvSpPr>
            <p:spPr>
              <a:xfrm rot="-3153879">
                <a:off x="7440314" y="4854408"/>
                <a:ext cx="348823"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4"/>
              <p:cNvSpPr/>
              <p:nvPr/>
            </p:nvSpPr>
            <p:spPr>
              <a:xfrm rot="-3153880">
                <a:off x="8207583" y="5119597"/>
                <a:ext cx="251609" cy="297357"/>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4"/>
              <p:cNvSpPr/>
              <p:nvPr/>
            </p:nvSpPr>
            <p:spPr>
              <a:xfrm rot="-3153878">
                <a:off x="9301266" y="4699738"/>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2" name="Google Shape;542;p14"/>
            <p:cNvGrpSpPr/>
            <p:nvPr/>
          </p:nvGrpSpPr>
          <p:grpSpPr>
            <a:xfrm rot="1598823">
              <a:off x="-1416593" y="3263467"/>
              <a:ext cx="3666961" cy="2834682"/>
              <a:chOff x="-2212989" y="-1005507"/>
              <a:chExt cx="3666904" cy="2834639"/>
            </a:xfrm>
          </p:grpSpPr>
          <p:sp>
            <p:nvSpPr>
              <p:cNvPr id="543" name="Google Shape;543;p14"/>
              <p:cNvSpPr/>
              <p:nvPr/>
            </p:nvSpPr>
            <p:spPr>
              <a:xfrm rot="-280549">
                <a:off x="-24932" y="-582158"/>
                <a:ext cx="1427693" cy="131332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14"/>
              <p:cNvSpPr/>
              <p:nvPr/>
            </p:nvSpPr>
            <p:spPr>
              <a:xfrm rot="-280549">
                <a:off x="254942" y="-423352"/>
                <a:ext cx="893975" cy="846323"/>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4"/>
              <p:cNvSpPr/>
              <p:nvPr/>
            </p:nvSpPr>
            <p:spPr>
              <a:xfrm rot="-280535">
                <a:off x="448947" y="-89603"/>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14"/>
              <p:cNvSpPr/>
              <p:nvPr/>
            </p:nvSpPr>
            <p:spPr>
              <a:xfrm rot="-280549">
                <a:off x="-2110468" y="-900562"/>
                <a:ext cx="2681924" cy="2624750"/>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14"/>
              <p:cNvSpPr/>
              <p:nvPr/>
            </p:nvSpPr>
            <p:spPr>
              <a:xfrm rot="-280543">
                <a:off x="-393709" y="23076"/>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14"/>
              <p:cNvSpPr/>
              <p:nvPr/>
            </p:nvSpPr>
            <p:spPr>
              <a:xfrm rot="-280546">
                <a:off x="-371346" y="935469"/>
                <a:ext cx="756734" cy="590901"/>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14"/>
              <p:cNvSpPr/>
              <p:nvPr/>
            </p:nvSpPr>
            <p:spPr>
              <a:xfrm rot="-280552">
                <a:off x="-1902582" y="-680185"/>
                <a:ext cx="1385757" cy="1942352"/>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0" name="Google Shape;550;p14"/>
              <p:cNvSpPr/>
              <p:nvPr/>
            </p:nvSpPr>
            <p:spPr>
              <a:xfrm rot="-280543">
                <a:off x="-1709492" y="-444157"/>
                <a:ext cx="913040"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14"/>
              <p:cNvSpPr/>
              <p:nvPr/>
            </p:nvSpPr>
            <p:spPr>
              <a:xfrm rot="-280539">
                <a:off x="-1594059" y="-217795"/>
                <a:ext cx="348824"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14"/>
              <p:cNvSpPr/>
              <p:nvPr/>
            </p:nvSpPr>
            <p:spPr>
              <a:xfrm rot="-280543">
                <a:off x="-1162698" y="536497"/>
                <a:ext cx="251609" cy="297358"/>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14"/>
              <p:cNvSpPr/>
              <p:nvPr/>
            </p:nvSpPr>
            <p:spPr>
              <a:xfrm rot="-280544">
                <a:off x="-111693" y="1117273"/>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4" name="Google Shape;554;p14"/>
            <p:cNvSpPr/>
            <p:nvPr/>
          </p:nvSpPr>
          <p:spPr>
            <a:xfrm rot="8141769">
              <a:off x="7799113" y="-560744"/>
              <a:ext cx="1427691" cy="1313326"/>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14"/>
            <p:cNvSpPr/>
            <p:nvPr/>
          </p:nvSpPr>
          <p:spPr>
            <a:xfrm rot="8141769">
              <a:off x="8103590" y="-261410"/>
              <a:ext cx="893973" cy="846321"/>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14"/>
            <p:cNvSpPr/>
            <p:nvPr/>
          </p:nvSpPr>
          <p:spPr>
            <a:xfrm rot="8141782">
              <a:off x="8418109" y="-108676"/>
              <a:ext cx="320229" cy="316417"/>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7" name="Google Shape;557;p14"/>
          <p:cNvGrpSpPr/>
          <p:nvPr/>
        </p:nvGrpSpPr>
        <p:grpSpPr>
          <a:xfrm>
            <a:off x="-429478" y="-299402"/>
            <a:ext cx="9610849" cy="6070064"/>
            <a:chOff x="-429478" y="-299402"/>
            <a:chExt cx="9610849" cy="6070064"/>
          </a:xfrm>
        </p:grpSpPr>
        <p:pic>
          <p:nvPicPr>
            <p:cNvPr id="558" name="Google Shape;558;p14"/>
            <p:cNvPicPr preferRelativeResize="0"/>
            <p:nvPr/>
          </p:nvPicPr>
          <p:blipFill>
            <a:blip r:embed="rId2">
              <a:alphaModFix/>
            </a:blip>
            <a:stretch>
              <a:fillRect/>
            </a:stretch>
          </p:blipFill>
          <p:spPr>
            <a:xfrm rot="6084367">
              <a:off x="-377451" y="4287372"/>
              <a:ext cx="831770" cy="786872"/>
            </a:xfrm>
            <a:prstGeom prst="rect">
              <a:avLst/>
            </a:prstGeom>
            <a:noFill/>
            <a:ln>
              <a:noFill/>
            </a:ln>
          </p:spPr>
        </p:pic>
        <p:pic>
          <p:nvPicPr>
            <p:cNvPr id="559" name="Google Shape;559;p14"/>
            <p:cNvPicPr preferRelativeResize="0"/>
            <p:nvPr/>
          </p:nvPicPr>
          <p:blipFill>
            <a:blip r:embed="rId3">
              <a:alphaModFix/>
            </a:blip>
            <a:stretch>
              <a:fillRect/>
            </a:stretch>
          </p:blipFill>
          <p:spPr>
            <a:xfrm rot="-7032116">
              <a:off x="7799774" y="4498151"/>
              <a:ext cx="1052748" cy="1104026"/>
            </a:xfrm>
            <a:prstGeom prst="rect">
              <a:avLst/>
            </a:prstGeom>
            <a:noFill/>
            <a:ln>
              <a:noFill/>
            </a:ln>
          </p:spPr>
        </p:pic>
        <p:pic>
          <p:nvPicPr>
            <p:cNvPr id="560" name="Google Shape;560;p14"/>
            <p:cNvPicPr preferRelativeResize="0"/>
            <p:nvPr/>
          </p:nvPicPr>
          <p:blipFill>
            <a:blip r:embed="rId4">
              <a:alphaModFix/>
            </a:blip>
            <a:stretch>
              <a:fillRect/>
            </a:stretch>
          </p:blipFill>
          <p:spPr>
            <a:xfrm rot="-10329258">
              <a:off x="8381000" y="-251877"/>
              <a:ext cx="750221" cy="786213"/>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61" name="Shape 561"/>
        <p:cNvGrpSpPr/>
        <p:nvPr/>
      </p:nvGrpSpPr>
      <p:grpSpPr>
        <a:xfrm>
          <a:off x="0" y="0"/>
          <a:ext cx="0" cy="0"/>
          <a:chOff x="0" y="0"/>
          <a:chExt cx="0" cy="0"/>
        </a:xfrm>
      </p:grpSpPr>
      <p:grpSp>
        <p:nvGrpSpPr>
          <p:cNvPr id="562" name="Google Shape;562;p15"/>
          <p:cNvGrpSpPr/>
          <p:nvPr/>
        </p:nvGrpSpPr>
        <p:grpSpPr>
          <a:xfrm>
            <a:off x="-599559" y="-1788893"/>
            <a:ext cx="11186408" cy="7891573"/>
            <a:chOff x="-599559" y="-1788893"/>
            <a:chExt cx="11186408" cy="7891573"/>
          </a:xfrm>
        </p:grpSpPr>
        <p:grpSp>
          <p:nvGrpSpPr>
            <p:cNvPr id="563" name="Google Shape;563;p15"/>
            <p:cNvGrpSpPr/>
            <p:nvPr/>
          </p:nvGrpSpPr>
          <p:grpSpPr>
            <a:xfrm rot="3594116">
              <a:off x="7557055" y="-1155780"/>
              <a:ext cx="2749650" cy="2231981"/>
              <a:chOff x="7940513" y="2534101"/>
              <a:chExt cx="2749549" cy="2231899"/>
            </a:xfrm>
          </p:grpSpPr>
          <p:sp>
            <p:nvSpPr>
              <p:cNvPr id="564" name="Google Shape;564;p15"/>
              <p:cNvSpPr/>
              <p:nvPr/>
            </p:nvSpPr>
            <p:spPr>
              <a:xfrm>
                <a:off x="9839163" y="367221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15"/>
              <p:cNvSpPr/>
              <p:nvPr/>
            </p:nvSpPr>
            <p:spPr>
              <a:xfrm>
                <a:off x="10010613" y="401352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15"/>
              <p:cNvSpPr/>
              <p:nvPr/>
            </p:nvSpPr>
            <p:spPr>
              <a:xfrm>
                <a:off x="8737550" y="2534101"/>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15"/>
              <p:cNvSpPr/>
              <p:nvPr/>
            </p:nvSpPr>
            <p:spPr>
              <a:xfrm>
                <a:off x="9182050" y="3188151"/>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15"/>
              <p:cNvSpPr/>
              <p:nvPr/>
            </p:nvSpPr>
            <p:spPr>
              <a:xfrm>
                <a:off x="8913763" y="2686501"/>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15"/>
              <p:cNvSpPr/>
              <p:nvPr/>
            </p:nvSpPr>
            <p:spPr>
              <a:xfrm>
                <a:off x="7940513" y="3645226"/>
                <a:ext cx="1530349" cy="1076325"/>
              </a:xfrm>
              <a:custGeom>
                <a:rect b="b" l="l" r="r" t="t"/>
                <a:pathLst>
                  <a:path extrusionOk="0" h="1074" w="1528">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15"/>
              <p:cNvSpPr/>
              <p:nvPr/>
            </p:nvSpPr>
            <p:spPr>
              <a:xfrm>
                <a:off x="8115138" y="3832551"/>
                <a:ext cx="1036637" cy="704851"/>
              </a:xfrm>
              <a:custGeom>
                <a:rect b="b" l="l" r="r" t="t"/>
                <a:pathLst>
                  <a:path extrusionOk="0" h="703" w="1037">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15"/>
              <p:cNvSpPr/>
              <p:nvPr/>
            </p:nvSpPr>
            <p:spPr>
              <a:xfrm>
                <a:off x="8219913" y="3992888"/>
                <a:ext cx="295275" cy="322263"/>
              </a:xfrm>
              <a:custGeom>
                <a:rect b="b" l="l" r="r" t="t"/>
                <a:pathLst>
                  <a:path extrusionOk="0" h="323" w="295">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15"/>
              <p:cNvSpPr/>
              <p:nvPr/>
            </p:nvSpPr>
            <p:spPr>
              <a:xfrm>
                <a:off x="9940763" y="3772226"/>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15"/>
              <p:cNvSpPr/>
              <p:nvPr/>
            </p:nvSpPr>
            <p:spPr>
              <a:xfrm>
                <a:off x="9621675" y="348488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4" name="Google Shape;574;p15"/>
            <p:cNvGrpSpPr/>
            <p:nvPr/>
          </p:nvGrpSpPr>
          <p:grpSpPr>
            <a:xfrm rot="6017245">
              <a:off x="-611403" y="3510194"/>
              <a:ext cx="2649262" cy="2187619"/>
              <a:chOff x="7940513" y="2534101"/>
              <a:chExt cx="2649059" cy="2187451"/>
            </a:xfrm>
          </p:grpSpPr>
          <p:sp>
            <p:nvSpPr>
              <p:cNvPr id="575" name="Google Shape;575;p15"/>
              <p:cNvSpPr/>
              <p:nvPr/>
            </p:nvSpPr>
            <p:spPr>
              <a:xfrm>
                <a:off x="9738672" y="3394454"/>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15"/>
              <p:cNvSpPr/>
              <p:nvPr/>
            </p:nvSpPr>
            <p:spPr>
              <a:xfrm>
                <a:off x="9910122" y="3735767"/>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15"/>
              <p:cNvSpPr/>
              <p:nvPr/>
            </p:nvSpPr>
            <p:spPr>
              <a:xfrm>
                <a:off x="8737550" y="2534101"/>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15"/>
              <p:cNvSpPr/>
              <p:nvPr/>
            </p:nvSpPr>
            <p:spPr>
              <a:xfrm>
                <a:off x="9182050" y="3188151"/>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15"/>
              <p:cNvSpPr/>
              <p:nvPr/>
            </p:nvSpPr>
            <p:spPr>
              <a:xfrm>
                <a:off x="8913763" y="2686501"/>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15"/>
              <p:cNvSpPr/>
              <p:nvPr/>
            </p:nvSpPr>
            <p:spPr>
              <a:xfrm>
                <a:off x="7940513" y="3645226"/>
                <a:ext cx="1530349" cy="1076325"/>
              </a:xfrm>
              <a:custGeom>
                <a:rect b="b" l="l" r="r" t="t"/>
                <a:pathLst>
                  <a:path extrusionOk="0" h="1074" w="1528">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15"/>
              <p:cNvSpPr/>
              <p:nvPr/>
            </p:nvSpPr>
            <p:spPr>
              <a:xfrm>
                <a:off x="8115138" y="3832551"/>
                <a:ext cx="1036637" cy="704851"/>
              </a:xfrm>
              <a:custGeom>
                <a:rect b="b" l="l" r="r" t="t"/>
                <a:pathLst>
                  <a:path extrusionOk="0" h="703" w="1037">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15"/>
              <p:cNvSpPr/>
              <p:nvPr/>
            </p:nvSpPr>
            <p:spPr>
              <a:xfrm>
                <a:off x="8219913" y="3992888"/>
                <a:ext cx="295275" cy="322263"/>
              </a:xfrm>
              <a:custGeom>
                <a:rect b="b" l="l" r="r" t="t"/>
                <a:pathLst>
                  <a:path extrusionOk="0" h="323" w="295">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15"/>
              <p:cNvSpPr/>
              <p:nvPr/>
            </p:nvSpPr>
            <p:spPr>
              <a:xfrm>
                <a:off x="9840272" y="3494467"/>
                <a:ext cx="534988" cy="534988"/>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5"/>
              <p:cNvSpPr/>
              <p:nvPr/>
            </p:nvSpPr>
            <p:spPr>
              <a:xfrm>
                <a:off x="9521184" y="3207129"/>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85" name="Google Shape;585;p15"/>
          <p:cNvSpPr txBox="1"/>
          <p:nvPr>
            <p:ph type="title"/>
          </p:nvPr>
        </p:nvSpPr>
        <p:spPr>
          <a:xfrm>
            <a:off x="722376" y="445025"/>
            <a:ext cx="7818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6" name="Google Shape;586;p15"/>
          <p:cNvSpPr txBox="1"/>
          <p:nvPr>
            <p:ph idx="1" type="subTitle"/>
          </p:nvPr>
        </p:nvSpPr>
        <p:spPr>
          <a:xfrm>
            <a:off x="1726447" y="1785525"/>
            <a:ext cx="2676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7" name="Google Shape;587;p15"/>
          <p:cNvSpPr txBox="1"/>
          <p:nvPr>
            <p:ph idx="2" type="subTitle"/>
          </p:nvPr>
        </p:nvSpPr>
        <p:spPr>
          <a:xfrm>
            <a:off x="5139922" y="1785525"/>
            <a:ext cx="2679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8" name="Google Shape;588;p15"/>
          <p:cNvSpPr txBox="1"/>
          <p:nvPr>
            <p:ph idx="3" type="subTitle"/>
          </p:nvPr>
        </p:nvSpPr>
        <p:spPr>
          <a:xfrm>
            <a:off x="1726447" y="3400399"/>
            <a:ext cx="2676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9" name="Google Shape;589;p15"/>
          <p:cNvSpPr txBox="1"/>
          <p:nvPr>
            <p:ph idx="4" type="subTitle"/>
          </p:nvPr>
        </p:nvSpPr>
        <p:spPr>
          <a:xfrm>
            <a:off x="5139922" y="3400399"/>
            <a:ext cx="26793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90" name="Google Shape;590;p15"/>
          <p:cNvSpPr txBox="1"/>
          <p:nvPr>
            <p:ph idx="5" type="subTitle"/>
          </p:nvPr>
        </p:nvSpPr>
        <p:spPr>
          <a:xfrm>
            <a:off x="1726447" y="1139925"/>
            <a:ext cx="2676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91" name="Google Shape;591;p15"/>
          <p:cNvSpPr txBox="1"/>
          <p:nvPr>
            <p:ph idx="6" type="subTitle"/>
          </p:nvPr>
        </p:nvSpPr>
        <p:spPr>
          <a:xfrm>
            <a:off x="1726447" y="2754800"/>
            <a:ext cx="2676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92" name="Google Shape;592;p15"/>
          <p:cNvSpPr txBox="1"/>
          <p:nvPr>
            <p:ph idx="7" type="subTitle"/>
          </p:nvPr>
        </p:nvSpPr>
        <p:spPr>
          <a:xfrm>
            <a:off x="5139897" y="1139925"/>
            <a:ext cx="2679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593" name="Google Shape;593;p15"/>
          <p:cNvSpPr txBox="1"/>
          <p:nvPr>
            <p:ph idx="8" type="subTitle"/>
          </p:nvPr>
        </p:nvSpPr>
        <p:spPr>
          <a:xfrm>
            <a:off x="5139897" y="2754800"/>
            <a:ext cx="26793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594" name="Google Shape;594;p15"/>
          <p:cNvGrpSpPr/>
          <p:nvPr/>
        </p:nvGrpSpPr>
        <p:grpSpPr>
          <a:xfrm>
            <a:off x="-204853" y="539500"/>
            <a:ext cx="9580553" cy="4743845"/>
            <a:chOff x="-204853" y="539500"/>
            <a:chExt cx="9580553" cy="4743845"/>
          </a:xfrm>
        </p:grpSpPr>
        <p:pic>
          <p:nvPicPr>
            <p:cNvPr id="595" name="Google Shape;595;p15"/>
            <p:cNvPicPr preferRelativeResize="0"/>
            <p:nvPr/>
          </p:nvPicPr>
          <p:blipFill>
            <a:blip r:embed="rId2">
              <a:alphaModFix/>
            </a:blip>
            <a:stretch>
              <a:fillRect/>
            </a:stretch>
          </p:blipFill>
          <p:spPr>
            <a:xfrm rot="-4624032">
              <a:off x="8612368" y="554392"/>
              <a:ext cx="639014" cy="764014"/>
            </a:xfrm>
            <a:prstGeom prst="rect">
              <a:avLst/>
            </a:prstGeom>
            <a:noFill/>
            <a:ln>
              <a:noFill/>
            </a:ln>
          </p:spPr>
        </p:pic>
        <p:pic>
          <p:nvPicPr>
            <p:cNvPr id="596" name="Google Shape;596;p15"/>
            <p:cNvPicPr preferRelativeResize="0"/>
            <p:nvPr/>
          </p:nvPicPr>
          <p:blipFill>
            <a:blip r:embed="rId3">
              <a:alphaModFix/>
            </a:blip>
            <a:stretch>
              <a:fillRect/>
            </a:stretch>
          </p:blipFill>
          <p:spPr>
            <a:xfrm>
              <a:off x="-204853" y="3278718"/>
              <a:ext cx="860601" cy="808858"/>
            </a:xfrm>
            <a:prstGeom prst="rect">
              <a:avLst/>
            </a:prstGeom>
            <a:noFill/>
            <a:ln>
              <a:noFill/>
            </a:ln>
          </p:spPr>
        </p:pic>
        <p:pic>
          <p:nvPicPr>
            <p:cNvPr id="597" name="Google Shape;597;p15"/>
            <p:cNvPicPr preferRelativeResize="0"/>
            <p:nvPr/>
          </p:nvPicPr>
          <p:blipFill>
            <a:blip r:embed="rId4">
              <a:alphaModFix/>
            </a:blip>
            <a:stretch>
              <a:fillRect/>
            </a:stretch>
          </p:blipFill>
          <p:spPr>
            <a:xfrm rot="-2520038">
              <a:off x="929996" y="4532901"/>
              <a:ext cx="545374" cy="65167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98" name="Shape 598"/>
        <p:cNvGrpSpPr/>
        <p:nvPr/>
      </p:nvGrpSpPr>
      <p:grpSpPr>
        <a:xfrm>
          <a:off x="0" y="0"/>
          <a:ext cx="0" cy="0"/>
          <a:chOff x="0" y="0"/>
          <a:chExt cx="0" cy="0"/>
        </a:xfrm>
      </p:grpSpPr>
      <p:grpSp>
        <p:nvGrpSpPr>
          <p:cNvPr id="599" name="Google Shape;599;p16"/>
          <p:cNvGrpSpPr/>
          <p:nvPr/>
        </p:nvGrpSpPr>
        <p:grpSpPr>
          <a:xfrm>
            <a:off x="-762028" y="-487907"/>
            <a:ext cx="11307085" cy="7372205"/>
            <a:chOff x="-762028" y="-487907"/>
            <a:chExt cx="11307085" cy="7372205"/>
          </a:xfrm>
        </p:grpSpPr>
        <p:grpSp>
          <p:nvGrpSpPr>
            <p:cNvPr id="600" name="Google Shape;600;p16"/>
            <p:cNvGrpSpPr/>
            <p:nvPr/>
          </p:nvGrpSpPr>
          <p:grpSpPr>
            <a:xfrm rot="-8397890">
              <a:off x="7572606" y="3392588"/>
              <a:ext cx="2220805" cy="3146078"/>
              <a:chOff x="8772613" y="-638134"/>
              <a:chExt cx="2220659" cy="3145871"/>
            </a:xfrm>
          </p:grpSpPr>
          <p:sp>
            <p:nvSpPr>
              <p:cNvPr id="601" name="Google Shape;601;p16"/>
              <p:cNvSpPr/>
              <p:nvPr/>
            </p:nvSpPr>
            <p:spPr>
              <a:xfrm>
                <a:off x="8772613" y="411451"/>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6"/>
              <p:cNvSpPr/>
              <p:nvPr/>
            </p:nvSpPr>
            <p:spPr>
              <a:xfrm>
                <a:off x="8988513" y="532100"/>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6"/>
              <p:cNvSpPr/>
              <p:nvPr/>
            </p:nvSpPr>
            <p:spPr>
              <a:xfrm>
                <a:off x="9298075" y="765464"/>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6"/>
              <p:cNvSpPr/>
              <p:nvPr/>
            </p:nvSpPr>
            <p:spPr>
              <a:xfrm>
                <a:off x="9389600" y="106628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6"/>
              <p:cNvSpPr/>
              <p:nvPr/>
            </p:nvSpPr>
            <p:spPr>
              <a:xfrm>
                <a:off x="9681700" y="122662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6"/>
              <p:cNvSpPr/>
              <p:nvPr/>
            </p:nvSpPr>
            <p:spPr>
              <a:xfrm>
                <a:off x="9651538" y="209657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6"/>
              <p:cNvSpPr/>
              <p:nvPr/>
            </p:nvSpPr>
            <p:spPr>
              <a:xfrm>
                <a:off x="9811875" y="149015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6"/>
              <p:cNvSpPr/>
              <p:nvPr/>
            </p:nvSpPr>
            <p:spPr>
              <a:xfrm rot="-5103577">
                <a:off x="9597237" y="-316537"/>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6"/>
              <p:cNvSpPr/>
              <p:nvPr/>
            </p:nvSpPr>
            <p:spPr>
              <a:xfrm rot="-5103577">
                <a:off x="9786815" y="-155485"/>
                <a:ext cx="1244600" cy="749299"/>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6"/>
              <p:cNvSpPr/>
              <p:nvPr/>
            </p:nvSpPr>
            <p:spPr>
              <a:xfrm rot="-5103576">
                <a:off x="9955278" y="50754"/>
                <a:ext cx="917575" cy="461964"/>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16"/>
              <p:cNvSpPr/>
              <p:nvPr/>
            </p:nvSpPr>
            <p:spPr>
              <a:xfrm rot="-5103576">
                <a:off x="10191050" y="295476"/>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2" name="Google Shape;612;p16"/>
            <p:cNvGrpSpPr/>
            <p:nvPr/>
          </p:nvGrpSpPr>
          <p:grpSpPr>
            <a:xfrm>
              <a:off x="-762028" y="2973166"/>
              <a:ext cx="2517069" cy="3153290"/>
              <a:chOff x="-762028" y="2973166"/>
              <a:chExt cx="2517069" cy="3153290"/>
            </a:xfrm>
          </p:grpSpPr>
          <p:sp>
            <p:nvSpPr>
              <p:cNvPr id="613" name="Google Shape;613;p16"/>
              <p:cNvSpPr/>
              <p:nvPr/>
            </p:nvSpPr>
            <p:spPr>
              <a:xfrm rot="6506637">
                <a:off x="-566673" y="3158154"/>
                <a:ext cx="1428849" cy="144155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16"/>
              <p:cNvSpPr/>
              <p:nvPr/>
            </p:nvSpPr>
            <p:spPr>
              <a:xfrm rot="6506642">
                <a:off x="-198064" y="3563437"/>
                <a:ext cx="944630" cy="820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6"/>
              <p:cNvSpPr/>
              <p:nvPr/>
            </p:nvSpPr>
            <p:spPr>
              <a:xfrm rot="6506640">
                <a:off x="-410228" y="3343733"/>
                <a:ext cx="401665" cy="301646"/>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16"/>
              <p:cNvSpPr/>
              <p:nvPr/>
            </p:nvSpPr>
            <p:spPr>
              <a:xfrm rot="6506643">
                <a:off x="-91917" y="3736346"/>
                <a:ext cx="642983" cy="401665"/>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16"/>
              <p:cNvSpPr/>
              <p:nvPr/>
            </p:nvSpPr>
            <p:spPr>
              <a:xfrm rot="1403065">
                <a:off x="4584" y="4800984"/>
                <a:ext cx="1608252" cy="1049412"/>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6"/>
              <p:cNvSpPr/>
              <p:nvPr/>
            </p:nvSpPr>
            <p:spPr>
              <a:xfrm rot="1403065">
                <a:off x="173427" y="4954932"/>
                <a:ext cx="1244689" cy="749351"/>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6"/>
              <p:cNvSpPr/>
              <p:nvPr/>
            </p:nvSpPr>
            <p:spPr>
              <a:xfrm rot="1403062">
                <a:off x="276024" y="5083508"/>
                <a:ext cx="917639" cy="461996"/>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6"/>
              <p:cNvSpPr/>
              <p:nvPr/>
            </p:nvSpPr>
            <p:spPr>
              <a:xfrm rot="1403062">
                <a:off x="422252" y="5173205"/>
                <a:ext cx="423893" cy="192101"/>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1" name="Google Shape;621;p16"/>
            <p:cNvGrpSpPr/>
            <p:nvPr/>
          </p:nvGrpSpPr>
          <p:grpSpPr>
            <a:xfrm>
              <a:off x="8012433" y="-487907"/>
              <a:ext cx="1619180" cy="1568135"/>
              <a:chOff x="3282875" y="1073313"/>
              <a:chExt cx="1258887" cy="1219200"/>
            </a:xfrm>
          </p:grpSpPr>
          <p:sp>
            <p:nvSpPr>
              <p:cNvPr id="622" name="Google Shape;622;p16"/>
              <p:cNvSpPr/>
              <p:nvPr/>
            </p:nvSpPr>
            <p:spPr>
              <a:xfrm>
                <a:off x="3282875" y="1073313"/>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6"/>
              <p:cNvSpPr/>
              <p:nvPr/>
            </p:nvSpPr>
            <p:spPr>
              <a:xfrm>
                <a:off x="3727375" y="1727363"/>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6"/>
              <p:cNvSpPr/>
              <p:nvPr/>
            </p:nvSpPr>
            <p:spPr>
              <a:xfrm>
                <a:off x="3459088" y="1225713"/>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25" name="Google Shape;62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6" name="Google Shape;626;p16"/>
          <p:cNvSpPr txBox="1"/>
          <p:nvPr>
            <p:ph idx="1" type="subTitle"/>
          </p:nvPr>
        </p:nvSpPr>
        <p:spPr>
          <a:xfrm>
            <a:off x="1357440" y="1673400"/>
            <a:ext cx="189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7" name="Google Shape;627;p16"/>
          <p:cNvSpPr txBox="1"/>
          <p:nvPr>
            <p:ph idx="2" type="subTitle"/>
          </p:nvPr>
        </p:nvSpPr>
        <p:spPr>
          <a:xfrm>
            <a:off x="3844527" y="1673425"/>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8" name="Google Shape;628;p16"/>
          <p:cNvSpPr txBox="1"/>
          <p:nvPr>
            <p:ph idx="3" type="subTitle"/>
          </p:nvPr>
        </p:nvSpPr>
        <p:spPr>
          <a:xfrm>
            <a:off x="1357440" y="3371817"/>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9" name="Google Shape;629;p16"/>
          <p:cNvSpPr txBox="1"/>
          <p:nvPr>
            <p:ph idx="4" type="subTitle"/>
          </p:nvPr>
        </p:nvSpPr>
        <p:spPr>
          <a:xfrm>
            <a:off x="3844677" y="3371817"/>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0" name="Google Shape;630;p16"/>
          <p:cNvSpPr txBox="1"/>
          <p:nvPr>
            <p:ph idx="5" type="subTitle"/>
          </p:nvPr>
        </p:nvSpPr>
        <p:spPr>
          <a:xfrm>
            <a:off x="6331915" y="1673425"/>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1" name="Google Shape;631;p16"/>
          <p:cNvSpPr txBox="1"/>
          <p:nvPr>
            <p:ph idx="6" type="subTitle"/>
          </p:nvPr>
        </p:nvSpPr>
        <p:spPr>
          <a:xfrm>
            <a:off x="6331915" y="3371825"/>
            <a:ext cx="1892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2" name="Google Shape;632;p16"/>
          <p:cNvSpPr txBox="1"/>
          <p:nvPr>
            <p:ph idx="7" type="subTitle"/>
          </p:nvPr>
        </p:nvSpPr>
        <p:spPr>
          <a:xfrm>
            <a:off x="1357440" y="1075207"/>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3" name="Google Shape;633;p16"/>
          <p:cNvSpPr txBox="1"/>
          <p:nvPr>
            <p:ph idx="8" type="subTitle"/>
          </p:nvPr>
        </p:nvSpPr>
        <p:spPr>
          <a:xfrm>
            <a:off x="3844677" y="1075225"/>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4" name="Google Shape;634;p16"/>
          <p:cNvSpPr txBox="1"/>
          <p:nvPr>
            <p:ph idx="9" type="subTitle"/>
          </p:nvPr>
        </p:nvSpPr>
        <p:spPr>
          <a:xfrm>
            <a:off x="6331915" y="1075225"/>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5" name="Google Shape;635;p16"/>
          <p:cNvSpPr txBox="1"/>
          <p:nvPr>
            <p:ph idx="13" type="subTitle"/>
          </p:nvPr>
        </p:nvSpPr>
        <p:spPr>
          <a:xfrm>
            <a:off x="1357440" y="2770495"/>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6" name="Google Shape;636;p16"/>
          <p:cNvSpPr txBox="1"/>
          <p:nvPr>
            <p:ph idx="14" type="subTitle"/>
          </p:nvPr>
        </p:nvSpPr>
        <p:spPr>
          <a:xfrm>
            <a:off x="3844677" y="2770500"/>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637" name="Google Shape;637;p16"/>
          <p:cNvSpPr txBox="1"/>
          <p:nvPr>
            <p:ph idx="15" type="subTitle"/>
          </p:nvPr>
        </p:nvSpPr>
        <p:spPr>
          <a:xfrm>
            <a:off x="6331915" y="2770500"/>
            <a:ext cx="1892700" cy="653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638" name="Google Shape;638;p16"/>
          <p:cNvGrpSpPr/>
          <p:nvPr/>
        </p:nvGrpSpPr>
        <p:grpSpPr>
          <a:xfrm>
            <a:off x="-112829" y="3540175"/>
            <a:ext cx="9744465" cy="2320109"/>
            <a:chOff x="-112829" y="3540175"/>
            <a:chExt cx="9744465" cy="2320109"/>
          </a:xfrm>
        </p:grpSpPr>
        <p:pic>
          <p:nvPicPr>
            <p:cNvPr id="639" name="Google Shape;639;p16"/>
            <p:cNvPicPr preferRelativeResize="0"/>
            <p:nvPr/>
          </p:nvPicPr>
          <p:blipFill>
            <a:blip r:embed="rId2">
              <a:alphaModFix/>
            </a:blip>
            <a:stretch>
              <a:fillRect/>
            </a:stretch>
          </p:blipFill>
          <p:spPr>
            <a:xfrm rot="-299542">
              <a:off x="8574712" y="3888242"/>
              <a:ext cx="1023670" cy="808859"/>
            </a:xfrm>
            <a:prstGeom prst="rect">
              <a:avLst/>
            </a:prstGeom>
            <a:noFill/>
            <a:ln>
              <a:noFill/>
            </a:ln>
          </p:spPr>
        </p:pic>
        <p:pic>
          <p:nvPicPr>
            <p:cNvPr id="640" name="Google Shape;640;p16"/>
            <p:cNvPicPr preferRelativeResize="0"/>
            <p:nvPr/>
          </p:nvPicPr>
          <p:blipFill>
            <a:blip r:embed="rId3">
              <a:alphaModFix/>
            </a:blip>
            <a:stretch>
              <a:fillRect/>
            </a:stretch>
          </p:blipFill>
          <p:spPr>
            <a:xfrm rot="1695120">
              <a:off x="58806" y="4809267"/>
              <a:ext cx="1226733" cy="808858"/>
            </a:xfrm>
            <a:prstGeom prst="rect">
              <a:avLst/>
            </a:prstGeom>
            <a:noFill/>
            <a:ln>
              <a:noFill/>
            </a:ln>
          </p:spPr>
        </p:pic>
        <p:pic>
          <p:nvPicPr>
            <p:cNvPr id="641" name="Google Shape;641;p16"/>
            <p:cNvPicPr preferRelativeResize="0"/>
            <p:nvPr/>
          </p:nvPicPr>
          <p:blipFill>
            <a:blip r:embed="rId4">
              <a:alphaModFix/>
            </a:blip>
            <a:stretch>
              <a:fillRect/>
            </a:stretch>
          </p:blipFill>
          <p:spPr>
            <a:xfrm>
              <a:off x="-112829" y="3540175"/>
              <a:ext cx="545374" cy="6516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42" name="Shape 642"/>
        <p:cNvGrpSpPr/>
        <p:nvPr/>
      </p:nvGrpSpPr>
      <p:grpSpPr>
        <a:xfrm>
          <a:off x="0" y="0"/>
          <a:ext cx="0" cy="0"/>
          <a:chOff x="0" y="0"/>
          <a:chExt cx="0" cy="0"/>
        </a:xfrm>
      </p:grpSpPr>
      <p:grpSp>
        <p:nvGrpSpPr>
          <p:cNvPr id="643" name="Google Shape;643;p17"/>
          <p:cNvGrpSpPr/>
          <p:nvPr/>
        </p:nvGrpSpPr>
        <p:grpSpPr>
          <a:xfrm>
            <a:off x="-2638737" y="-1539406"/>
            <a:ext cx="12798846" cy="4740686"/>
            <a:chOff x="-2638737" y="-1539406"/>
            <a:chExt cx="12798846" cy="4740686"/>
          </a:xfrm>
        </p:grpSpPr>
        <p:sp>
          <p:nvSpPr>
            <p:cNvPr id="644" name="Google Shape;644;p17"/>
            <p:cNvSpPr/>
            <p:nvPr/>
          </p:nvSpPr>
          <p:spPr>
            <a:xfrm rot="-3664217">
              <a:off x="8187703" y="-156701"/>
              <a:ext cx="1666778" cy="1681594"/>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7"/>
            <p:cNvSpPr/>
            <p:nvPr/>
          </p:nvSpPr>
          <p:spPr>
            <a:xfrm rot="-3664212">
              <a:off x="8345178" y="69642"/>
              <a:ext cx="1101929" cy="957473"/>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7"/>
            <p:cNvSpPr/>
            <p:nvPr/>
          </p:nvSpPr>
          <p:spPr>
            <a:xfrm rot="-3664218">
              <a:off x="9114878" y="1024869"/>
              <a:ext cx="468550" cy="35187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7"/>
            <p:cNvSpPr/>
            <p:nvPr/>
          </p:nvSpPr>
          <p:spPr>
            <a:xfrm rot="-3664212">
              <a:off x="6431515" y="-1034428"/>
              <a:ext cx="1876053" cy="1224160"/>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7"/>
            <p:cNvSpPr/>
            <p:nvPr/>
          </p:nvSpPr>
          <p:spPr>
            <a:xfrm rot="-3664214">
              <a:off x="6646657" y="-843952"/>
              <a:ext cx="1451951" cy="874134"/>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7"/>
            <p:cNvSpPr/>
            <p:nvPr/>
          </p:nvSpPr>
          <p:spPr>
            <a:xfrm rot="-3664210">
              <a:off x="6813009" y="-607310"/>
              <a:ext cx="1070443" cy="538926"/>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7"/>
            <p:cNvSpPr/>
            <p:nvPr/>
          </p:nvSpPr>
          <p:spPr>
            <a:xfrm rot="-3664213">
              <a:off x="7037106" y="-338138"/>
              <a:ext cx="494479" cy="224090"/>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1" name="Google Shape;651;p17"/>
            <p:cNvGrpSpPr/>
            <p:nvPr/>
          </p:nvGrpSpPr>
          <p:grpSpPr>
            <a:xfrm rot="7550244">
              <a:off x="-1963307" y="-799410"/>
              <a:ext cx="3305516" cy="3356482"/>
              <a:chOff x="6979249" y="-971677"/>
              <a:chExt cx="3305443" cy="3356407"/>
            </a:xfrm>
          </p:grpSpPr>
          <p:sp>
            <p:nvSpPr>
              <p:cNvPr id="652" name="Google Shape;652;p17"/>
              <p:cNvSpPr/>
              <p:nvPr/>
            </p:nvSpPr>
            <p:spPr>
              <a:xfrm rot="-3664216">
                <a:off x="7373877" y="-486480"/>
                <a:ext cx="2516187" cy="2386015"/>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7"/>
              <p:cNvSpPr/>
              <p:nvPr/>
            </p:nvSpPr>
            <p:spPr>
              <a:xfrm rot="-3664211">
                <a:off x="7438002" y="-330042"/>
                <a:ext cx="2297110" cy="2070098"/>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17"/>
              <p:cNvSpPr/>
              <p:nvPr/>
            </p:nvSpPr>
            <p:spPr>
              <a:xfrm rot="-3664212">
                <a:off x="7646156" y="366793"/>
                <a:ext cx="523875" cy="515937"/>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7"/>
              <p:cNvSpPr/>
              <p:nvPr/>
            </p:nvSpPr>
            <p:spPr>
              <a:xfrm rot="-3664212">
                <a:off x="7762369" y="1218018"/>
                <a:ext cx="368300" cy="187325"/>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7"/>
              <p:cNvSpPr/>
              <p:nvPr/>
            </p:nvSpPr>
            <p:spPr>
              <a:xfrm rot="-3664217">
                <a:off x="8126332" y="-173626"/>
                <a:ext cx="1428749" cy="1441448"/>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7"/>
              <p:cNvSpPr/>
              <p:nvPr/>
            </p:nvSpPr>
            <p:spPr>
              <a:xfrm rot="-3664213">
                <a:off x="7725051" y="499132"/>
                <a:ext cx="274638" cy="246063"/>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17"/>
              <p:cNvSpPr/>
              <p:nvPr/>
            </p:nvSpPr>
            <p:spPr>
              <a:xfrm rot="-3664218">
                <a:off x="8921099" y="839207"/>
                <a:ext cx="401637" cy="301624"/>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7"/>
              <p:cNvSpPr/>
              <p:nvPr/>
            </p:nvSpPr>
            <p:spPr>
              <a:xfrm rot="-3664213">
                <a:off x="8449388" y="274116"/>
                <a:ext cx="642937" cy="401637"/>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17"/>
              <p:cNvSpPr/>
              <p:nvPr/>
            </p:nvSpPr>
            <p:spPr>
              <a:xfrm rot="-3664213">
                <a:off x="7140050" y="-329152"/>
                <a:ext cx="423864"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61" name="Google Shape;661;p17"/>
          <p:cNvSpPr txBox="1"/>
          <p:nvPr>
            <p:ph hasCustomPrompt="1" type="title"/>
          </p:nvPr>
        </p:nvSpPr>
        <p:spPr>
          <a:xfrm>
            <a:off x="798400" y="2427299"/>
            <a:ext cx="3492600" cy="548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2" name="Google Shape;662;p17"/>
          <p:cNvSpPr txBox="1"/>
          <p:nvPr>
            <p:ph idx="1" type="subTitle"/>
          </p:nvPr>
        </p:nvSpPr>
        <p:spPr>
          <a:xfrm>
            <a:off x="798388" y="2905571"/>
            <a:ext cx="34926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663" name="Google Shape;663;p17"/>
          <p:cNvSpPr txBox="1"/>
          <p:nvPr>
            <p:ph hasCustomPrompt="1" idx="2" type="title"/>
          </p:nvPr>
        </p:nvSpPr>
        <p:spPr>
          <a:xfrm>
            <a:off x="2825700" y="1167103"/>
            <a:ext cx="3492600" cy="555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4" name="Google Shape;664;p17"/>
          <p:cNvSpPr txBox="1"/>
          <p:nvPr>
            <p:ph idx="3" type="subTitle"/>
          </p:nvPr>
        </p:nvSpPr>
        <p:spPr>
          <a:xfrm>
            <a:off x="2825694" y="1652074"/>
            <a:ext cx="34926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665" name="Google Shape;665;p17"/>
          <p:cNvSpPr txBox="1"/>
          <p:nvPr>
            <p:ph hasCustomPrompt="1" idx="4" type="title"/>
          </p:nvPr>
        </p:nvSpPr>
        <p:spPr>
          <a:xfrm>
            <a:off x="4853025" y="2427299"/>
            <a:ext cx="3492600" cy="548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6" name="Google Shape;666;p17"/>
          <p:cNvSpPr txBox="1"/>
          <p:nvPr>
            <p:ph idx="5" type="subTitle"/>
          </p:nvPr>
        </p:nvSpPr>
        <p:spPr>
          <a:xfrm>
            <a:off x="4853013" y="2905572"/>
            <a:ext cx="34926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667" name="Google Shape;667;p17"/>
          <p:cNvGrpSpPr/>
          <p:nvPr/>
        </p:nvGrpSpPr>
        <p:grpSpPr>
          <a:xfrm>
            <a:off x="-592424" y="-27210"/>
            <a:ext cx="10151824" cy="1829326"/>
            <a:chOff x="-592424" y="-27210"/>
            <a:chExt cx="10151824" cy="1829326"/>
          </a:xfrm>
        </p:grpSpPr>
        <p:pic>
          <p:nvPicPr>
            <p:cNvPr id="668" name="Google Shape;668;p17"/>
            <p:cNvPicPr preferRelativeResize="0"/>
            <p:nvPr/>
          </p:nvPicPr>
          <p:blipFill>
            <a:blip r:embed="rId2">
              <a:alphaModFix/>
            </a:blip>
            <a:stretch>
              <a:fillRect/>
            </a:stretch>
          </p:blipFill>
          <p:spPr>
            <a:xfrm rot="739365">
              <a:off x="8615750" y="53954"/>
              <a:ext cx="857626" cy="898772"/>
            </a:xfrm>
            <a:prstGeom prst="rect">
              <a:avLst/>
            </a:prstGeom>
            <a:noFill/>
            <a:ln>
              <a:noFill/>
            </a:ln>
          </p:spPr>
        </p:pic>
        <p:pic>
          <p:nvPicPr>
            <p:cNvPr id="669" name="Google Shape;669;p17"/>
            <p:cNvPicPr preferRelativeResize="0"/>
            <p:nvPr/>
          </p:nvPicPr>
          <p:blipFill>
            <a:blip r:embed="rId3">
              <a:alphaModFix/>
            </a:blip>
            <a:stretch>
              <a:fillRect/>
            </a:stretch>
          </p:blipFill>
          <p:spPr>
            <a:xfrm rot="6114809">
              <a:off x="-538178" y="893168"/>
              <a:ext cx="860601" cy="808857"/>
            </a:xfrm>
            <a:prstGeom prst="rect">
              <a:avLst/>
            </a:prstGeom>
            <a:noFill/>
            <a:ln>
              <a:noFill/>
            </a:ln>
          </p:spPr>
        </p:pic>
      </p:grpSp>
      <p:grpSp>
        <p:nvGrpSpPr>
          <p:cNvPr id="670" name="Google Shape;670;p17"/>
          <p:cNvGrpSpPr/>
          <p:nvPr/>
        </p:nvGrpSpPr>
        <p:grpSpPr>
          <a:xfrm>
            <a:off x="325037" y="3590953"/>
            <a:ext cx="9449768" cy="4560356"/>
            <a:chOff x="0" y="2771776"/>
            <a:chExt cx="5156200" cy="3062286"/>
          </a:xfrm>
        </p:grpSpPr>
        <p:sp>
          <p:nvSpPr>
            <p:cNvPr id="671" name="Google Shape;671;p17"/>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17"/>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17"/>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7"/>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7"/>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7"/>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7"/>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7"/>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17"/>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17"/>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17"/>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17"/>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17"/>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17"/>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7"/>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17"/>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17"/>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17"/>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17"/>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17"/>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7"/>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7"/>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17"/>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7"/>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17"/>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17"/>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7"/>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7"/>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7"/>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7"/>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7"/>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7"/>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7"/>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7"/>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7"/>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7"/>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7"/>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7"/>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7"/>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7"/>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7"/>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7"/>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1">
    <p:spTree>
      <p:nvGrpSpPr>
        <p:cNvPr id="713" name="Shape 713"/>
        <p:cNvGrpSpPr/>
        <p:nvPr/>
      </p:nvGrpSpPr>
      <p:grpSpPr>
        <a:xfrm>
          <a:off x="0" y="0"/>
          <a:ext cx="0" cy="0"/>
          <a:chOff x="0" y="0"/>
          <a:chExt cx="0" cy="0"/>
        </a:xfrm>
      </p:grpSpPr>
      <p:grpSp>
        <p:nvGrpSpPr>
          <p:cNvPr id="714" name="Google Shape;714;p18"/>
          <p:cNvGrpSpPr/>
          <p:nvPr/>
        </p:nvGrpSpPr>
        <p:grpSpPr>
          <a:xfrm>
            <a:off x="-1172324" y="2784490"/>
            <a:ext cx="11494244" cy="3326244"/>
            <a:chOff x="-1172324" y="2784490"/>
            <a:chExt cx="11494244" cy="3326244"/>
          </a:xfrm>
        </p:grpSpPr>
        <p:grpSp>
          <p:nvGrpSpPr>
            <p:cNvPr id="715" name="Google Shape;715;p18"/>
            <p:cNvGrpSpPr/>
            <p:nvPr/>
          </p:nvGrpSpPr>
          <p:grpSpPr>
            <a:xfrm rot="-949327">
              <a:off x="6145320" y="3276091"/>
              <a:ext cx="3931662" cy="2343042"/>
              <a:chOff x="2762188" y="3495838"/>
              <a:chExt cx="2598724" cy="1548688"/>
            </a:xfrm>
          </p:grpSpPr>
          <p:sp>
            <p:nvSpPr>
              <p:cNvPr id="716" name="Google Shape;716;p18"/>
              <p:cNvSpPr/>
              <p:nvPr/>
            </p:nvSpPr>
            <p:spPr>
              <a:xfrm>
                <a:off x="4510013" y="3683163"/>
                <a:ext cx="768349" cy="762000"/>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8"/>
              <p:cNvSpPr/>
              <p:nvPr/>
            </p:nvSpPr>
            <p:spPr>
              <a:xfrm>
                <a:off x="4681463" y="4024476"/>
                <a:ext cx="263525" cy="21431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8"/>
              <p:cNvSpPr/>
              <p:nvPr/>
            </p:nvSpPr>
            <p:spPr>
              <a:xfrm>
                <a:off x="2762188" y="3968201"/>
                <a:ext cx="1530349" cy="1076325"/>
              </a:xfrm>
              <a:custGeom>
                <a:rect b="b" l="l" r="r" t="t"/>
                <a:pathLst>
                  <a:path extrusionOk="0" h="1074" w="1528">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8"/>
              <p:cNvSpPr/>
              <p:nvPr/>
            </p:nvSpPr>
            <p:spPr>
              <a:xfrm>
                <a:off x="2936813" y="4155526"/>
                <a:ext cx="1036637" cy="704851"/>
              </a:xfrm>
              <a:custGeom>
                <a:rect b="b" l="l" r="r" t="t"/>
                <a:pathLst>
                  <a:path extrusionOk="0" h="703" w="1037">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8"/>
              <p:cNvSpPr/>
              <p:nvPr/>
            </p:nvSpPr>
            <p:spPr>
              <a:xfrm>
                <a:off x="3041588" y="4315863"/>
                <a:ext cx="295275" cy="322263"/>
              </a:xfrm>
              <a:custGeom>
                <a:rect b="b" l="l" r="r" t="t"/>
                <a:pathLst>
                  <a:path extrusionOk="0" h="323" w="295">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8"/>
              <p:cNvSpPr/>
              <p:nvPr/>
            </p:nvSpPr>
            <p:spPr>
              <a:xfrm>
                <a:off x="4292525" y="3495838"/>
                <a:ext cx="1068387" cy="128111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2" name="Google Shape;722;p18"/>
            <p:cNvGrpSpPr/>
            <p:nvPr/>
          </p:nvGrpSpPr>
          <p:grpSpPr>
            <a:xfrm rot="250039">
              <a:off x="-1082628" y="3399627"/>
              <a:ext cx="3381348" cy="2591659"/>
              <a:chOff x="4576688" y="270038"/>
              <a:chExt cx="2773362" cy="2125664"/>
            </a:xfrm>
          </p:grpSpPr>
          <p:sp>
            <p:nvSpPr>
              <p:cNvPr id="723" name="Google Shape;723;p18"/>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18"/>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18"/>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8"/>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18"/>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18"/>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18"/>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8"/>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18"/>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32" name="Google Shape;732;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atin typeface="Zen Dots"/>
                <a:ea typeface="Zen Dots"/>
                <a:cs typeface="Zen Dots"/>
                <a:sym typeface="Zen Dot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33" name="Google Shape;733;p18"/>
          <p:cNvSpPr txBox="1"/>
          <p:nvPr>
            <p:ph idx="1" type="subTitle"/>
          </p:nvPr>
        </p:nvSpPr>
        <p:spPr>
          <a:xfrm>
            <a:off x="723900" y="1063925"/>
            <a:ext cx="7717500" cy="71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Char char="●"/>
              <a:defRPr>
                <a:latin typeface="Barlow"/>
                <a:ea typeface="Barlow"/>
                <a:cs typeface="Barlow"/>
                <a:sym typeface="Barlow"/>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grpSp>
        <p:nvGrpSpPr>
          <p:cNvPr id="734" name="Google Shape;734;p18"/>
          <p:cNvGrpSpPr/>
          <p:nvPr/>
        </p:nvGrpSpPr>
        <p:grpSpPr>
          <a:xfrm>
            <a:off x="-401275" y="3337702"/>
            <a:ext cx="9955651" cy="2372648"/>
            <a:chOff x="-401275" y="3337702"/>
            <a:chExt cx="9955651" cy="2372648"/>
          </a:xfrm>
        </p:grpSpPr>
        <p:pic>
          <p:nvPicPr>
            <p:cNvPr id="735" name="Google Shape;735;p18"/>
            <p:cNvPicPr preferRelativeResize="0"/>
            <p:nvPr/>
          </p:nvPicPr>
          <p:blipFill>
            <a:blip r:embed="rId2">
              <a:alphaModFix/>
            </a:blip>
            <a:stretch>
              <a:fillRect/>
            </a:stretch>
          </p:blipFill>
          <p:spPr>
            <a:xfrm>
              <a:off x="8804152" y="3337702"/>
              <a:ext cx="750225" cy="896998"/>
            </a:xfrm>
            <a:prstGeom prst="rect">
              <a:avLst/>
            </a:prstGeom>
            <a:noFill/>
            <a:ln>
              <a:noFill/>
            </a:ln>
          </p:spPr>
        </p:pic>
        <p:pic>
          <p:nvPicPr>
            <p:cNvPr id="736" name="Google Shape;736;p18"/>
            <p:cNvPicPr preferRelativeResize="0"/>
            <p:nvPr/>
          </p:nvPicPr>
          <p:blipFill>
            <a:blip r:embed="rId3">
              <a:alphaModFix/>
            </a:blip>
            <a:stretch>
              <a:fillRect/>
            </a:stretch>
          </p:blipFill>
          <p:spPr>
            <a:xfrm rot="9876122">
              <a:off x="7304450" y="4838649"/>
              <a:ext cx="750219" cy="786212"/>
            </a:xfrm>
            <a:prstGeom prst="rect">
              <a:avLst/>
            </a:prstGeom>
            <a:noFill/>
            <a:ln>
              <a:noFill/>
            </a:ln>
          </p:spPr>
        </p:pic>
        <p:pic>
          <p:nvPicPr>
            <p:cNvPr id="737" name="Google Shape;737;p18"/>
            <p:cNvPicPr preferRelativeResize="0"/>
            <p:nvPr/>
          </p:nvPicPr>
          <p:blipFill>
            <a:blip r:embed="rId4">
              <a:alphaModFix/>
            </a:blip>
            <a:stretch>
              <a:fillRect/>
            </a:stretch>
          </p:blipFill>
          <p:spPr>
            <a:xfrm rot="-4887253">
              <a:off x="-437112" y="3782468"/>
              <a:ext cx="1023670" cy="80885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_1">
    <p:spTree>
      <p:nvGrpSpPr>
        <p:cNvPr id="738" name="Shape 738"/>
        <p:cNvGrpSpPr/>
        <p:nvPr/>
      </p:nvGrpSpPr>
      <p:grpSpPr>
        <a:xfrm>
          <a:off x="0" y="0"/>
          <a:ext cx="0" cy="0"/>
          <a:chOff x="0" y="0"/>
          <a:chExt cx="0" cy="0"/>
        </a:xfrm>
      </p:grpSpPr>
      <p:sp>
        <p:nvSpPr>
          <p:cNvPr id="739" name="Google Shape;739;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0" name="Google Shape;740;p19"/>
          <p:cNvSpPr txBox="1"/>
          <p:nvPr>
            <p:ph idx="1" type="subTitle"/>
          </p:nvPr>
        </p:nvSpPr>
        <p:spPr>
          <a:xfrm>
            <a:off x="723900" y="1063475"/>
            <a:ext cx="7717500" cy="21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Font typeface="Arial"/>
              <a:buChar char="●"/>
              <a:defRPr>
                <a:latin typeface="Barlow"/>
                <a:ea typeface="Barlow"/>
                <a:cs typeface="Barlow"/>
                <a:sym typeface="Barlow"/>
              </a:defRPr>
            </a:lvl1pPr>
            <a:lvl2pPr lvl="1" rtl="0" algn="ctr">
              <a:lnSpc>
                <a:spcPct val="100000"/>
              </a:lnSpc>
              <a:spcBef>
                <a:spcPts val="0"/>
              </a:spcBef>
              <a:spcAft>
                <a:spcPts val="0"/>
              </a:spcAft>
              <a:buClr>
                <a:srgbClr val="000000"/>
              </a:buClr>
              <a:buSzPts val="1400"/>
              <a:buFont typeface="Arial"/>
              <a:buChar char="○"/>
              <a:defRPr/>
            </a:lvl2pPr>
            <a:lvl3pPr lvl="2" rtl="0" algn="ctr">
              <a:lnSpc>
                <a:spcPct val="100000"/>
              </a:lnSpc>
              <a:spcBef>
                <a:spcPts val="0"/>
              </a:spcBef>
              <a:spcAft>
                <a:spcPts val="0"/>
              </a:spcAft>
              <a:buClr>
                <a:srgbClr val="000000"/>
              </a:buClr>
              <a:buSzPts val="1400"/>
              <a:buFont typeface="Arial"/>
              <a:buChar char="■"/>
              <a:defRPr/>
            </a:lvl3pPr>
            <a:lvl4pPr lvl="3" rtl="0" algn="ctr">
              <a:lnSpc>
                <a:spcPct val="100000"/>
              </a:lnSpc>
              <a:spcBef>
                <a:spcPts val="0"/>
              </a:spcBef>
              <a:spcAft>
                <a:spcPts val="0"/>
              </a:spcAft>
              <a:buClr>
                <a:srgbClr val="000000"/>
              </a:buClr>
              <a:buSzPts val="1400"/>
              <a:buFont typeface="Arial"/>
              <a:buChar char="●"/>
              <a:defRPr/>
            </a:lvl4pPr>
            <a:lvl5pPr lvl="4" rtl="0" algn="ctr">
              <a:lnSpc>
                <a:spcPct val="100000"/>
              </a:lnSpc>
              <a:spcBef>
                <a:spcPts val="0"/>
              </a:spcBef>
              <a:spcAft>
                <a:spcPts val="0"/>
              </a:spcAft>
              <a:buClr>
                <a:srgbClr val="000000"/>
              </a:buClr>
              <a:buSzPts val="1400"/>
              <a:buFont typeface="Arial"/>
              <a:buChar char="○"/>
              <a:defRPr/>
            </a:lvl5pPr>
            <a:lvl6pPr lvl="5" rtl="0" algn="ctr">
              <a:lnSpc>
                <a:spcPct val="100000"/>
              </a:lnSpc>
              <a:spcBef>
                <a:spcPts val="0"/>
              </a:spcBef>
              <a:spcAft>
                <a:spcPts val="0"/>
              </a:spcAft>
              <a:buClr>
                <a:srgbClr val="000000"/>
              </a:buClr>
              <a:buSzPts val="1400"/>
              <a:buFont typeface="Arial"/>
              <a:buChar char="■"/>
              <a:defRPr/>
            </a:lvl6pPr>
            <a:lvl7pPr lvl="6" rtl="0" algn="ctr">
              <a:lnSpc>
                <a:spcPct val="100000"/>
              </a:lnSpc>
              <a:spcBef>
                <a:spcPts val="0"/>
              </a:spcBef>
              <a:spcAft>
                <a:spcPts val="0"/>
              </a:spcAft>
              <a:buClr>
                <a:srgbClr val="000000"/>
              </a:buClr>
              <a:buSzPts val="1400"/>
              <a:buFont typeface="Arial"/>
              <a:buChar char="●"/>
              <a:defRPr/>
            </a:lvl7pPr>
            <a:lvl8pPr lvl="7" rtl="0" algn="ctr">
              <a:lnSpc>
                <a:spcPct val="100000"/>
              </a:lnSpc>
              <a:spcBef>
                <a:spcPts val="0"/>
              </a:spcBef>
              <a:spcAft>
                <a:spcPts val="0"/>
              </a:spcAft>
              <a:buClr>
                <a:srgbClr val="000000"/>
              </a:buClr>
              <a:buSzPts val="1400"/>
              <a:buFont typeface="Arial"/>
              <a:buChar char="○"/>
              <a:defRPr/>
            </a:lvl8pPr>
            <a:lvl9pPr lvl="8" rtl="0" algn="ctr">
              <a:lnSpc>
                <a:spcPct val="100000"/>
              </a:lnSpc>
              <a:spcBef>
                <a:spcPts val="0"/>
              </a:spcBef>
              <a:spcAft>
                <a:spcPts val="0"/>
              </a:spcAft>
              <a:buClr>
                <a:srgbClr val="000000"/>
              </a:buClr>
              <a:buSzPts val="1400"/>
              <a:buFont typeface="Arial"/>
              <a:buChar char="■"/>
              <a:defRPr/>
            </a:lvl9pPr>
          </a:lstStyle>
          <a:p/>
        </p:txBody>
      </p:sp>
      <p:grpSp>
        <p:nvGrpSpPr>
          <p:cNvPr id="741" name="Google Shape;741;p19"/>
          <p:cNvGrpSpPr/>
          <p:nvPr/>
        </p:nvGrpSpPr>
        <p:grpSpPr>
          <a:xfrm>
            <a:off x="-1174577" y="1522324"/>
            <a:ext cx="11266123" cy="5117250"/>
            <a:chOff x="-1174577" y="1522324"/>
            <a:chExt cx="11266123" cy="5117250"/>
          </a:xfrm>
        </p:grpSpPr>
        <p:sp>
          <p:nvSpPr>
            <p:cNvPr id="742" name="Google Shape;742;p19"/>
            <p:cNvSpPr/>
            <p:nvPr/>
          </p:nvSpPr>
          <p:spPr>
            <a:xfrm rot="-3136176">
              <a:off x="7848731" y="1900329"/>
              <a:ext cx="1742216" cy="1602652"/>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9"/>
            <p:cNvSpPr/>
            <p:nvPr/>
          </p:nvSpPr>
          <p:spPr>
            <a:xfrm rot="-3136179">
              <a:off x="6187182" y="2691865"/>
              <a:ext cx="3272758" cy="3202980"/>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9"/>
            <p:cNvSpPr/>
            <p:nvPr/>
          </p:nvSpPr>
          <p:spPr>
            <a:xfrm rot="-3136176">
              <a:off x="7841000" y="3460320"/>
              <a:ext cx="337278" cy="307039"/>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9"/>
            <p:cNvSpPr/>
            <p:nvPr/>
          </p:nvSpPr>
          <p:spPr>
            <a:xfrm rot="-3136172">
              <a:off x="8738936" y="3907211"/>
              <a:ext cx="923445" cy="721076"/>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9"/>
            <p:cNvSpPr/>
            <p:nvPr/>
          </p:nvSpPr>
          <p:spPr>
            <a:xfrm rot="-3136177">
              <a:off x="6506920" y="3405435"/>
              <a:ext cx="1691041" cy="2370251"/>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9"/>
            <p:cNvSpPr/>
            <p:nvPr/>
          </p:nvSpPr>
          <p:spPr>
            <a:xfrm rot="-3136177">
              <a:off x="6746559" y="3738260"/>
              <a:ext cx="1114181" cy="1758500"/>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19"/>
            <p:cNvSpPr/>
            <p:nvPr/>
          </p:nvSpPr>
          <p:spPr>
            <a:xfrm rot="-3136175">
              <a:off x="6760868" y="4249685"/>
              <a:ext cx="425670" cy="683861"/>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19"/>
            <p:cNvSpPr/>
            <p:nvPr/>
          </p:nvSpPr>
          <p:spPr>
            <a:xfrm rot="-3136177">
              <a:off x="7696312" y="4577813"/>
              <a:ext cx="307039" cy="362866"/>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19"/>
            <p:cNvSpPr/>
            <p:nvPr/>
          </p:nvSpPr>
          <p:spPr>
            <a:xfrm rot="-3136177">
              <a:off x="9033754" y="4072683"/>
              <a:ext cx="439626" cy="283779"/>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1" name="Google Shape;751;p19"/>
            <p:cNvGrpSpPr/>
            <p:nvPr/>
          </p:nvGrpSpPr>
          <p:grpSpPr>
            <a:xfrm rot="-1506987">
              <a:off x="-757350" y="3231817"/>
              <a:ext cx="3615843" cy="2771389"/>
              <a:chOff x="4576688" y="270038"/>
              <a:chExt cx="2773362" cy="2125664"/>
            </a:xfrm>
          </p:grpSpPr>
          <p:sp>
            <p:nvSpPr>
              <p:cNvPr id="752" name="Google Shape;752;p19"/>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19"/>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19"/>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19"/>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19"/>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19"/>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19"/>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19"/>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19"/>
              <p:cNvSpPr/>
              <p:nvPr/>
            </p:nvSpPr>
            <p:spPr>
              <a:xfrm>
                <a:off x="5389500" y="92408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19"/>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62" name="Google Shape;762;p19"/>
          <p:cNvGrpSpPr/>
          <p:nvPr/>
        </p:nvGrpSpPr>
        <p:grpSpPr>
          <a:xfrm>
            <a:off x="1399888" y="2038540"/>
            <a:ext cx="7938237" cy="3671016"/>
            <a:chOff x="1399888" y="2038540"/>
            <a:chExt cx="7938237" cy="3671016"/>
          </a:xfrm>
        </p:grpSpPr>
        <p:pic>
          <p:nvPicPr>
            <p:cNvPr id="763" name="Google Shape;763;p19"/>
            <p:cNvPicPr preferRelativeResize="0"/>
            <p:nvPr/>
          </p:nvPicPr>
          <p:blipFill>
            <a:blip r:embed="rId2">
              <a:alphaModFix/>
            </a:blip>
            <a:stretch>
              <a:fillRect/>
            </a:stretch>
          </p:blipFill>
          <p:spPr>
            <a:xfrm>
              <a:off x="6348725" y="4187193"/>
              <a:ext cx="1249945" cy="808859"/>
            </a:xfrm>
            <a:prstGeom prst="rect">
              <a:avLst/>
            </a:prstGeom>
            <a:noFill/>
            <a:ln>
              <a:noFill/>
            </a:ln>
          </p:spPr>
        </p:pic>
        <p:pic>
          <p:nvPicPr>
            <p:cNvPr id="764" name="Google Shape;764;p19"/>
            <p:cNvPicPr preferRelativeResize="0"/>
            <p:nvPr/>
          </p:nvPicPr>
          <p:blipFill>
            <a:blip r:embed="rId3">
              <a:alphaModFix/>
            </a:blip>
            <a:stretch>
              <a:fillRect/>
            </a:stretch>
          </p:blipFill>
          <p:spPr>
            <a:xfrm rot="3218560">
              <a:off x="8035442" y="2367830"/>
              <a:ext cx="1226734" cy="808858"/>
            </a:xfrm>
            <a:prstGeom prst="rect">
              <a:avLst/>
            </a:prstGeom>
            <a:noFill/>
            <a:ln>
              <a:noFill/>
            </a:ln>
          </p:spPr>
        </p:pic>
        <p:pic>
          <p:nvPicPr>
            <p:cNvPr id="765" name="Google Shape;765;p19"/>
            <p:cNvPicPr preferRelativeResize="0"/>
            <p:nvPr/>
          </p:nvPicPr>
          <p:blipFill rotWithShape="1">
            <a:blip r:embed="rId4">
              <a:alphaModFix/>
            </a:blip>
            <a:srcRect b="0" l="0" r="2553" t="0"/>
            <a:stretch/>
          </p:blipFill>
          <p:spPr>
            <a:xfrm rot="6069684">
              <a:off x="1468925" y="4697725"/>
              <a:ext cx="945730" cy="9181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66" name="Shape 766"/>
        <p:cNvGrpSpPr/>
        <p:nvPr/>
      </p:nvGrpSpPr>
      <p:grpSpPr>
        <a:xfrm>
          <a:off x="0" y="0"/>
          <a:ext cx="0" cy="0"/>
          <a:chOff x="0" y="0"/>
          <a:chExt cx="0" cy="0"/>
        </a:xfrm>
      </p:grpSpPr>
      <p:sp>
        <p:nvSpPr>
          <p:cNvPr id="767" name="Google Shape;767;p20"/>
          <p:cNvSpPr txBox="1"/>
          <p:nvPr>
            <p:ph type="title"/>
          </p:nvPr>
        </p:nvSpPr>
        <p:spPr>
          <a:xfrm>
            <a:off x="722376"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68" name="Google Shape;768;p20"/>
          <p:cNvGrpSpPr/>
          <p:nvPr/>
        </p:nvGrpSpPr>
        <p:grpSpPr>
          <a:xfrm>
            <a:off x="-1450692" y="-1515305"/>
            <a:ext cx="13364304" cy="8738758"/>
            <a:chOff x="-1450692" y="-1515305"/>
            <a:chExt cx="13364304" cy="8738758"/>
          </a:xfrm>
        </p:grpSpPr>
        <p:grpSp>
          <p:nvGrpSpPr>
            <p:cNvPr id="769" name="Google Shape;769;p20"/>
            <p:cNvGrpSpPr/>
            <p:nvPr/>
          </p:nvGrpSpPr>
          <p:grpSpPr>
            <a:xfrm flipH="1" rot="1317341">
              <a:off x="-1053734" y="3806001"/>
              <a:ext cx="3667010" cy="2834720"/>
              <a:chOff x="-2212989" y="-1005507"/>
              <a:chExt cx="3666904" cy="2834639"/>
            </a:xfrm>
          </p:grpSpPr>
          <p:sp>
            <p:nvSpPr>
              <p:cNvPr id="770" name="Google Shape;770;p20"/>
              <p:cNvSpPr/>
              <p:nvPr/>
            </p:nvSpPr>
            <p:spPr>
              <a:xfrm rot="-280549">
                <a:off x="-24932" y="-582158"/>
                <a:ext cx="1427693" cy="131332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20"/>
              <p:cNvSpPr/>
              <p:nvPr/>
            </p:nvSpPr>
            <p:spPr>
              <a:xfrm rot="-280535">
                <a:off x="448947" y="-89603"/>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20"/>
              <p:cNvSpPr/>
              <p:nvPr/>
            </p:nvSpPr>
            <p:spPr>
              <a:xfrm rot="-280549">
                <a:off x="-2110468" y="-900562"/>
                <a:ext cx="2681924" cy="2624750"/>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20"/>
              <p:cNvSpPr/>
              <p:nvPr/>
            </p:nvSpPr>
            <p:spPr>
              <a:xfrm rot="-280543">
                <a:off x="-393709" y="23076"/>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20"/>
              <p:cNvSpPr/>
              <p:nvPr/>
            </p:nvSpPr>
            <p:spPr>
              <a:xfrm rot="-280546">
                <a:off x="-371346" y="935469"/>
                <a:ext cx="756734" cy="590901"/>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20"/>
              <p:cNvSpPr/>
              <p:nvPr/>
            </p:nvSpPr>
            <p:spPr>
              <a:xfrm rot="-280552">
                <a:off x="-1902582" y="-680185"/>
                <a:ext cx="1385757" cy="1942352"/>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20"/>
              <p:cNvSpPr/>
              <p:nvPr/>
            </p:nvSpPr>
            <p:spPr>
              <a:xfrm rot="-280543">
                <a:off x="-1709492" y="-444157"/>
                <a:ext cx="913040"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20"/>
              <p:cNvSpPr/>
              <p:nvPr/>
            </p:nvSpPr>
            <p:spPr>
              <a:xfrm rot="-280539">
                <a:off x="-1594059" y="-217795"/>
                <a:ext cx="348824"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20"/>
              <p:cNvSpPr/>
              <p:nvPr/>
            </p:nvSpPr>
            <p:spPr>
              <a:xfrm rot="-280543">
                <a:off x="-1162698" y="536497"/>
                <a:ext cx="251609" cy="297358"/>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20"/>
              <p:cNvSpPr/>
              <p:nvPr/>
            </p:nvSpPr>
            <p:spPr>
              <a:xfrm rot="-280544">
                <a:off x="-111693" y="1117273"/>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0" name="Google Shape;780;p20"/>
            <p:cNvGrpSpPr/>
            <p:nvPr/>
          </p:nvGrpSpPr>
          <p:grpSpPr>
            <a:xfrm>
              <a:off x="6919528" y="-1515305"/>
              <a:ext cx="4994084" cy="4706371"/>
              <a:chOff x="6919528" y="-1515305"/>
              <a:chExt cx="4994084" cy="4706371"/>
            </a:xfrm>
          </p:grpSpPr>
          <p:sp>
            <p:nvSpPr>
              <p:cNvPr id="781" name="Google Shape;781;p20"/>
              <p:cNvSpPr/>
              <p:nvPr/>
            </p:nvSpPr>
            <p:spPr>
              <a:xfrm rot="-9228737">
                <a:off x="7395922" y="-555142"/>
                <a:ext cx="893983" cy="846332"/>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20"/>
              <p:cNvSpPr/>
              <p:nvPr/>
            </p:nvSpPr>
            <p:spPr>
              <a:xfrm rot="-9228721">
                <a:off x="7797807" y="-301601"/>
                <a:ext cx="320233" cy="316421"/>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3" name="Google Shape;783;p20"/>
              <p:cNvGrpSpPr/>
              <p:nvPr/>
            </p:nvGrpSpPr>
            <p:grpSpPr>
              <a:xfrm>
                <a:off x="6919528" y="-1515305"/>
                <a:ext cx="4994084" cy="4706371"/>
                <a:chOff x="6919528" y="-1515305"/>
                <a:chExt cx="4994084" cy="4706371"/>
              </a:xfrm>
            </p:grpSpPr>
            <p:sp>
              <p:nvSpPr>
                <p:cNvPr id="784" name="Google Shape;784;p20"/>
                <p:cNvSpPr/>
                <p:nvPr/>
              </p:nvSpPr>
              <p:spPr>
                <a:xfrm rot="-9228737">
                  <a:off x="7136050" y="-729015"/>
                  <a:ext cx="1427706" cy="1313341"/>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5" name="Google Shape;785;p20"/>
                <p:cNvGrpSpPr/>
                <p:nvPr/>
              </p:nvGrpSpPr>
              <p:grpSpPr>
                <a:xfrm rot="-9314812">
                  <a:off x="7771585" y="-931546"/>
                  <a:ext cx="3564923" cy="3538854"/>
                  <a:chOff x="7369176" y="-1374985"/>
                  <a:chExt cx="3565003" cy="3538933"/>
                </a:xfrm>
              </p:grpSpPr>
              <p:sp>
                <p:nvSpPr>
                  <p:cNvPr id="786" name="Google Shape;786;p20"/>
                  <p:cNvSpPr/>
                  <p:nvPr/>
                </p:nvSpPr>
                <p:spPr>
                  <a:xfrm rot="-9228737">
                    <a:off x="7810704" y="-917908"/>
                    <a:ext cx="2681948" cy="2624778"/>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20"/>
                  <p:cNvSpPr/>
                  <p:nvPr/>
                </p:nvSpPr>
                <p:spPr>
                  <a:xfrm rot="-9228732">
                    <a:off x="8437385" y="230698"/>
                    <a:ext cx="276392" cy="251612"/>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20"/>
                  <p:cNvSpPr/>
                  <p:nvPr/>
                </p:nvSpPr>
                <p:spPr>
                  <a:xfrm rot="-9228730">
                    <a:off x="8526937" y="-1002453"/>
                    <a:ext cx="756741" cy="590908"/>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20"/>
                  <p:cNvSpPr/>
                  <p:nvPr/>
                </p:nvSpPr>
                <p:spPr>
                  <a:xfrm rot="-9228736">
                    <a:off x="8774676" y="-247169"/>
                    <a:ext cx="1385770" cy="1942371"/>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20"/>
                  <p:cNvSpPr/>
                  <p:nvPr/>
                </p:nvSpPr>
                <p:spPr>
                  <a:xfrm rot="-9228734">
                    <a:off x="9040672" y="38242"/>
                    <a:ext cx="913049" cy="1441054"/>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20"/>
                  <p:cNvSpPr/>
                  <p:nvPr/>
                </p:nvSpPr>
                <p:spPr>
                  <a:xfrm rot="-9228731">
                    <a:off x="9356097" y="747729"/>
                    <a:ext cx="348827" cy="560410"/>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20"/>
                  <p:cNvSpPr/>
                  <p:nvPr/>
                </p:nvSpPr>
                <p:spPr>
                  <a:xfrm rot="-9228735">
                    <a:off x="9395630" y="148316"/>
                    <a:ext cx="251611" cy="297360"/>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grpSp>
        <p:nvGrpSpPr>
          <p:cNvPr id="793" name="Google Shape;793;p20"/>
          <p:cNvGrpSpPr/>
          <p:nvPr/>
        </p:nvGrpSpPr>
        <p:grpSpPr>
          <a:xfrm>
            <a:off x="-650147" y="-494505"/>
            <a:ext cx="10016492" cy="5684063"/>
            <a:chOff x="-650147" y="-494505"/>
            <a:chExt cx="10016492" cy="5684063"/>
          </a:xfrm>
        </p:grpSpPr>
        <p:pic>
          <p:nvPicPr>
            <p:cNvPr id="794" name="Google Shape;794;p20"/>
            <p:cNvPicPr preferRelativeResize="0"/>
            <p:nvPr/>
          </p:nvPicPr>
          <p:blipFill>
            <a:blip r:embed="rId2">
              <a:alphaModFix/>
            </a:blip>
            <a:stretch>
              <a:fillRect/>
            </a:stretch>
          </p:blipFill>
          <p:spPr>
            <a:xfrm rot="1255539">
              <a:off x="-488446" y="3994025"/>
              <a:ext cx="895672" cy="1070901"/>
            </a:xfrm>
            <a:prstGeom prst="rect">
              <a:avLst/>
            </a:prstGeom>
            <a:noFill/>
            <a:ln>
              <a:noFill/>
            </a:ln>
          </p:spPr>
        </p:pic>
        <p:pic>
          <p:nvPicPr>
            <p:cNvPr id="795" name="Google Shape;795;p20"/>
            <p:cNvPicPr preferRelativeResize="0"/>
            <p:nvPr/>
          </p:nvPicPr>
          <p:blipFill>
            <a:blip r:embed="rId3">
              <a:alphaModFix/>
            </a:blip>
            <a:stretch>
              <a:fillRect/>
            </a:stretch>
          </p:blipFill>
          <p:spPr>
            <a:xfrm>
              <a:off x="8820971" y="445025"/>
              <a:ext cx="545374" cy="651675"/>
            </a:xfrm>
            <a:prstGeom prst="rect">
              <a:avLst/>
            </a:prstGeom>
            <a:noFill/>
            <a:ln>
              <a:noFill/>
            </a:ln>
          </p:spPr>
        </p:pic>
        <p:pic>
          <p:nvPicPr>
            <p:cNvPr id="796" name="Google Shape;796;p20"/>
            <p:cNvPicPr preferRelativeResize="0"/>
            <p:nvPr/>
          </p:nvPicPr>
          <p:blipFill>
            <a:blip r:embed="rId4">
              <a:alphaModFix/>
            </a:blip>
            <a:stretch>
              <a:fillRect/>
            </a:stretch>
          </p:blipFill>
          <p:spPr>
            <a:xfrm rot="8767514">
              <a:off x="7578075" y="-352153"/>
              <a:ext cx="750220" cy="78621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grpSp>
        <p:nvGrpSpPr>
          <p:cNvPr id="76" name="Google Shape;76;p3"/>
          <p:cNvGrpSpPr/>
          <p:nvPr/>
        </p:nvGrpSpPr>
        <p:grpSpPr>
          <a:xfrm>
            <a:off x="-1973686" y="-1548648"/>
            <a:ext cx="13341266" cy="7106286"/>
            <a:chOff x="-1973686" y="-1548648"/>
            <a:chExt cx="13341266" cy="7106286"/>
          </a:xfrm>
        </p:grpSpPr>
        <p:grpSp>
          <p:nvGrpSpPr>
            <p:cNvPr id="77" name="Google Shape;77;p3"/>
            <p:cNvGrpSpPr/>
            <p:nvPr/>
          </p:nvGrpSpPr>
          <p:grpSpPr>
            <a:xfrm>
              <a:off x="6178889" y="-1548648"/>
              <a:ext cx="5188691" cy="5123431"/>
              <a:chOff x="6178889" y="-1548648"/>
              <a:chExt cx="5188691" cy="5123431"/>
            </a:xfrm>
          </p:grpSpPr>
          <p:sp>
            <p:nvSpPr>
              <p:cNvPr id="78" name="Google Shape;78;p3"/>
              <p:cNvSpPr/>
              <p:nvPr/>
            </p:nvSpPr>
            <p:spPr>
              <a:xfrm rot="-9925725">
                <a:off x="6636308" y="-1078299"/>
                <a:ext cx="4273853" cy="4182733"/>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3"/>
              <p:cNvSpPr/>
              <p:nvPr/>
            </p:nvSpPr>
            <p:spPr>
              <a:xfrm rot="-9925727">
                <a:off x="7432264" y="-1098017"/>
                <a:ext cx="1205915" cy="941645"/>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3"/>
              <p:cNvSpPr/>
              <p:nvPr/>
            </p:nvSpPr>
            <p:spPr>
              <a:xfrm rot="-9925727">
                <a:off x="8267886" y="-121557"/>
                <a:ext cx="2208309" cy="3095282"/>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3"/>
              <p:cNvSpPr/>
              <p:nvPr/>
            </p:nvSpPr>
            <p:spPr>
              <a:xfrm rot="-9925727">
                <a:off x="8701957" y="322625"/>
                <a:ext cx="1454996" cy="2296400"/>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 name="Google Shape;82;p3"/>
            <p:cNvGrpSpPr/>
            <p:nvPr/>
          </p:nvGrpSpPr>
          <p:grpSpPr>
            <a:xfrm rot="-7084128">
              <a:off x="-1344207" y="2395611"/>
              <a:ext cx="2394620" cy="2863647"/>
              <a:chOff x="7719866" y="2766363"/>
              <a:chExt cx="2621554" cy="3135030"/>
            </a:xfrm>
          </p:grpSpPr>
          <p:sp>
            <p:nvSpPr>
              <p:cNvPr id="83" name="Google Shape;83;p3"/>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3"/>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3"/>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3"/>
              <p:cNvSpPr/>
              <p:nvPr/>
            </p:nvSpPr>
            <p:spPr>
              <a:xfrm rot="-2911801">
                <a:off x="8199767" y="4085218"/>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3"/>
              <p:cNvSpPr/>
              <p:nvPr/>
            </p:nvSpPr>
            <p:spPr>
              <a:xfrm rot="-2911798">
                <a:off x="8511090" y="4542340"/>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8" name="Google Shape;88;p3"/>
          <p:cNvSpPr txBox="1"/>
          <p:nvPr>
            <p:ph type="title"/>
          </p:nvPr>
        </p:nvSpPr>
        <p:spPr>
          <a:xfrm>
            <a:off x="4375350" y="3912550"/>
            <a:ext cx="4055400" cy="643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2900">
                <a:latin typeface="Zen Dots"/>
                <a:ea typeface="Zen Dots"/>
                <a:cs typeface="Zen Dots"/>
                <a:sym typeface="Zen Dot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9" name="Google Shape;89;p3"/>
          <p:cNvSpPr txBox="1"/>
          <p:nvPr>
            <p:ph hasCustomPrompt="1" idx="2" type="title"/>
          </p:nvPr>
        </p:nvSpPr>
        <p:spPr>
          <a:xfrm>
            <a:off x="4375350" y="3401338"/>
            <a:ext cx="1235700" cy="5517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2700">
                <a:solidFill>
                  <a:schemeClr val="lt1"/>
                </a:solidFill>
                <a:latin typeface="Zen Dots"/>
                <a:ea typeface="Zen Dots"/>
                <a:cs typeface="Zen Dots"/>
                <a:sym typeface="Zen Dot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90" name="Google Shape;90;p3"/>
          <p:cNvGrpSpPr/>
          <p:nvPr/>
        </p:nvGrpSpPr>
        <p:grpSpPr>
          <a:xfrm>
            <a:off x="-158138" y="42540"/>
            <a:ext cx="9883499" cy="3937446"/>
            <a:chOff x="-158138" y="42540"/>
            <a:chExt cx="9883499" cy="3937446"/>
          </a:xfrm>
        </p:grpSpPr>
        <p:pic>
          <p:nvPicPr>
            <p:cNvPr id="91" name="Google Shape;91;p3"/>
            <p:cNvPicPr preferRelativeResize="0"/>
            <p:nvPr/>
          </p:nvPicPr>
          <p:blipFill rotWithShape="1">
            <a:blip r:embed="rId2">
              <a:alphaModFix/>
            </a:blip>
            <a:srcRect b="0" l="0" r="2553" t="0"/>
            <a:stretch/>
          </p:blipFill>
          <p:spPr>
            <a:xfrm rot="3978762">
              <a:off x="8642150" y="200937"/>
              <a:ext cx="945729" cy="918100"/>
            </a:xfrm>
            <a:prstGeom prst="rect">
              <a:avLst/>
            </a:prstGeom>
            <a:noFill/>
            <a:ln>
              <a:noFill/>
            </a:ln>
          </p:spPr>
        </p:pic>
        <p:pic>
          <p:nvPicPr>
            <p:cNvPr id="92" name="Google Shape;92;p3"/>
            <p:cNvPicPr preferRelativeResize="0"/>
            <p:nvPr/>
          </p:nvPicPr>
          <p:blipFill>
            <a:blip r:embed="rId3">
              <a:alphaModFix/>
            </a:blip>
            <a:stretch>
              <a:fillRect/>
            </a:stretch>
          </p:blipFill>
          <p:spPr>
            <a:xfrm rot="5135037">
              <a:off x="-55324" y="3105000"/>
              <a:ext cx="766200" cy="915550"/>
            </a:xfrm>
            <a:prstGeom prst="rect">
              <a:avLst/>
            </a:prstGeom>
            <a:noFill/>
            <a:ln>
              <a:noFill/>
            </a:ln>
          </p:spPr>
        </p:pic>
      </p:grpSp>
      <p:grpSp>
        <p:nvGrpSpPr>
          <p:cNvPr id="93" name="Google Shape;93;p3"/>
          <p:cNvGrpSpPr/>
          <p:nvPr/>
        </p:nvGrpSpPr>
        <p:grpSpPr>
          <a:xfrm>
            <a:off x="-3102663" y="-1183622"/>
            <a:ext cx="9449768" cy="4560356"/>
            <a:chOff x="0" y="2771776"/>
            <a:chExt cx="5156200" cy="3062286"/>
          </a:xfrm>
        </p:grpSpPr>
        <p:sp>
          <p:nvSpPr>
            <p:cNvPr id="94" name="Google Shape;94;p3"/>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3"/>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3"/>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3"/>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3"/>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3"/>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3"/>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3"/>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3"/>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3"/>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3"/>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3"/>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3"/>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3"/>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3"/>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3"/>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3"/>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3"/>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3"/>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3"/>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3"/>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3"/>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3"/>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3"/>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3"/>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3"/>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3"/>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3"/>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3"/>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3"/>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3"/>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3"/>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3"/>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3"/>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3"/>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3"/>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3"/>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3"/>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3"/>
            <p:cNvSpPr/>
            <p:nvPr/>
          </p:nvSpPr>
          <p:spPr>
            <a:xfrm>
              <a:off x="944563" y="4333876"/>
              <a:ext cx="1500" cy="1500"/>
            </a:xfrm>
            <a:prstGeom prst="rect">
              <a:avLst/>
            </a:pr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3"/>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3"/>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3"/>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797" name="Shape 797"/>
        <p:cNvGrpSpPr/>
        <p:nvPr/>
      </p:nvGrpSpPr>
      <p:grpSpPr>
        <a:xfrm>
          <a:off x="0" y="0"/>
          <a:ext cx="0" cy="0"/>
          <a:chOff x="0" y="0"/>
          <a:chExt cx="0" cy="0"/>
        </a:xfrm>
      </p:grpSpPr>
      <p:sp>
        <p:nvSpPr>
          <p:cNvPr id="798" name="Google Shape;798;p21"/>
          <p:cNvSpPr txBox="1"/>
          <p:nvPr>
            <p:ph type="title"/>
          </p:nvPr>
        </p:nvSpPr>
        <p:spPr>
          <a:xfrm>
            <a:off x="722376"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99" name="Google Shape;799;p21"/>
          <p:cNvGrpSpPr/>
          <p:nvPr/>
        </p:nvGrpSpPr>
        <p:grpSpPr>
          <a:xfrm>
            <a:off x="-801512" y="-2051018"/>
            <a:ext cx="11165192" cy="8076436"/>
            <a:chOff x="-801512" y="-2051018"/>
            <a:chExt cx="11165192" cy="8076436"/>
          </a:xfrm>
        </p:grpSpPr>
        <p:grpSp>
          <p:nvGrpSpPr>
            <p:cNvPr id="800" name="Google Shape;800;p21"/>
            <p:cNvGrpSpPr/>
            <p:nvPr/>
          </p:nvGrpSpPr>
          <p:grpSpPr>
            <a:xfrm rot="-2058013">
              <a:off x="7320312" y="-1698811"/>
              <a:ext cx="2220938" cy="3146267"/>
              <a:chOff x="8772613" y="-638134"/>
              <a:chExt cx="2220659" cy="3145871"/>
            </a:xfrm>
          </p:grpSpPr>
          <p:sp>
            <p:nvSpPr>
              <p:cNvPr id="801" name="Google Shape;801;p21"/>
              <p:cNvSpPr/>
              <p:nvPr/>
            </p:nvSpPr>
            <p:spPr>
              <a:xfrm>
                <a:off x="8772613" y="411451"/>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21"/>
              <p:cNvSpPr/>
              <p:nvPr/>
            </p:nvSpPr>
            <p:spPr>
              <a:xfrm>
                <a:off x="8988513" y="532100"/>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21"/>
              <p:cNvSpPr/>
              <p:nvPr/>
            </p:nvSpPr>
            <p:spPr>
              <a:xfrm>
                <a:off x="9298075" y="765464"/>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21"/>
              <p:cNvSpPr/>
              <p:nvPr/>
            </p:nvSpPr>
            <p:spPr>
              <a:xfrm>
                <a:off x="9389600" y="106628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21"/>
              <p:cNvSpPr/>
              <p:nvPr/>
            </p:nvSpPr>
            <p:spPr>
              <a:xfrm>
                <a:off x="9681700" y="122662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21"/>
              <p:cNvSpPr/>
              <p:nvPr/>
            </p:nvSpPr>
            <p:spPr>
              <a:xfrm>
                <a:off x="9651538" y="2096576"/>
                <a:ext cx="401638" cy="30162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21"/>
              <p:cNvSpPr/>
              <p:nvPr/>
            </p:nvSpPr>
            <p:spPr>
              <a:xfrm>
                <a:off x="9811875" y="149015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21"/>
              <p:cNvSpPr/>
              <p:nvPr/>
            </p:nvSpPr>
            <p:spPr>
              <a:xfrm rot="-5103577">
                <a:off x="9597237" y="-316537"/>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21"/>
              <p:cNvSpPr/>
              <p:nvPr/>
            </p:nvSpPr>
            <p:spPr>
              <a:xfrm rot="-5103577">
                <a:off x="9786815" y="-155485"/>
                <a:ext cx="1244600" cy="749299"/>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21"/>
              <p:cNvSpPr/>
              <p:nvPr/>
            </p:nvSpPr>
            <p:spPr>
              <a:xfrm rot="-5103576">
                <a:off x="9955278" y="50754"/>
                <a:ext cx="917575" cy="461964"/>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21"/>
              <p:cNvSpPr/>
              <p:nvPr/>
            </p:nvSpPr>
            <p:spPr>
              <a:xfrm rot="-5103576">
                <a:off x="10191050" y="295476"/>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2" name="Google Shape;812;p21"/>
            <p:cNvGrpSpPr/>
            <p:nvPr/>
          </p:nvGrpSpPr>
          <p:grpSpPr>
            <a:xfrm>
              <a:off x="7226293" y="3335959"/>
              <a:ext cx="3137387" cy="2689459"/>
              <a:chOff x="7226293" y="3335959"/>
              <a:chExt cx="3137387" cy="2689459"/>
            </a:xfrm>
          </p:grpSpPr>
          <p:grpSp>
            <p:nvGrpSpPr>
              <p:cNvPr id="813" name="Google Shape;813;p21"/>
              <p:cNvGrpSpPr/>
              <p:nvPr/>
            </p:nvGrpSpPr>
            <p:grpSpPr>
              <a:xfrm rot="-6919309">
                <a:off x="8499127" y="3619038"/>
                <a:ext cx="1619150" cy="1568105"/>
                <a:chOff x="3282875" y="1073313"/>
                <a:chExt cx="1258887" cy="1219200"/>
              </a:xfrm>
            </p:grpSpPr>
            <p:sp>
              <p:nvSpPr>
                <p:cNvPr id="814" name="Google Shape;814;p21"/>
                <p:cNvSpPr/>
                <p:nvPr/>
              </p:nvSpPr>
              <p:spPr>
                <a:xfrm>
                  <a:off x="3282875" y="1073313"/>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21"/>
                <p:cNvSpPr/>
                <p:nvPr/>
              </p:nvSpPr>
              <p:spPr>
                <a:xfrm>
                  <a:off x="3727375" y="1727363"/>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6" name="Google Shape;816;p21"/>
              <p:cNvGrpSpPr/>
              <p:nvPr/>
            </p:nvGrpSpPr>
            <p:grpSpPr>
              <a:xfrm rot="10800000">
                <a:off x="7226293" y="4457283"/>
                <a:ext cx="1619180" cy="1568135"/>
                <a:chOff x="3282875" y="1073313"/>
                <a:chExt cx="1258887" cy="1219200"/>
              </a:xfrm>
            </p:grpSpPr>
            <p:sp>
              <p:nvSpPr>
                <p:cNvPr id="817" name="Google Shape;817;p21"/>
                <p:cNvSpPr/>
                <p:nvPr/>
              </p:nvSpPr>
              <p:spPr>
                <a:xfrm>
                  <a:off x="3282875" y="1073313"/>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21"/>
                <p:cNvSpPr/>
                <p:nvPr/>
              </p:nvSpPr>
              <p:spPr>
                <a:xfrm>
                  <a:off x="3727375" y="1727363"/>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21"/>
                <p:cNvSpPr/>
                <p:nvPr/>
              </p:nvSpPr>
              <p:spPr>
                <a:xfrm>
                  <a:off x="3459088" y="1225713"/>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20" name="Google Shape;820;p21"/>
            <p:cNvGrpSpPr/>
            <p:nvPr/>
          </p:nvGrpSpPr>
          <p:grpSpPr>
            <a:xfrm>
              <a:off x="-801512" y="3293675"/>
              <a:ext cx="2464387" cy="2615213"/>
              <a:chOff x="-801512" y="3293675"/>
              <a:chExt cx="2464387" cy="2615213"/>
            </a:xfrm>
          </p:grpSpPr>
          <p:grpSp>
            <p:nvGrpSpPr>
              <p:cNvPr id="821" name="Google Shape;821;p21"/>
              <p:cNvGrpSpPr/>
              <p:nvPr/>
            </p:nvGrpSpPr>
            <p:grpSpPr>
              <a:xfrm>
                <a:off x="234125" y="4467438"/>
                <a:ext cx="1428750" cy="1441450"/>
                <a:chOff x="5686350" y="2848138"/>
                <a:chExt cx="1428750" cy="1441450"/>
              </a:xfrm>
            </p:grpSpPr>
            <p:sp>
              <p:nvSpPr>
                <p:cNvPr id="822" name="Google Shape;822;p2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2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21"/>
                <p:cNvSpPr/>
                <p:nvPr/>
              </p:nvSpPr>
              <p:spPr>
                <a:xfrm>
                  <a:off x="6108625" y="327200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5" name="Google Shape;825;p21"/>
              <p:cNvGrpSpPr/>
              <p:nvPr/>
            </p:nvGrpSpPr>
            <p:grpSpPr>
              <a:xfrm rot="-5218745">
                <a:off x="-758516" y="3324314"/>
                <a:ext cx="1428735" cy="1441435"/>
                <a:chOff x="5686350" y="2848138"/>
                <a:chExt cx="1428750" cy="1441450"/>
              </a:xfrm>
            </p:grpSpPr>
            <p:sp>
              <p:nvSpPr>
                <p:cNvPr id="826" name="Google Shape;826;p21"/>
                <p:cNvSpPr/>
                <p:nvPr/>
              </p:nvSpPr>
              <p:spPr>
                <a:xfrm>
                  <a:off x="5686350" y="2848138"/>
                  <a:ext cx="1428750" cy="1441450"/>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21"/>
                <p:cNvSpPr/>
                <p:nvPr/>
              </p:nvSpPr>
              <p:spPr>
                <a:xfrm>
                  <a:off x="5978450" y="3008476"/>
                  <a:ext cx="944563" cy="820738"/>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21"/>
                <p:cNvSpPr/>
                <p:nvPr/>
              </p:nvSpPr>
              <p:spPr>
                <a:xfrm>
                  <a:off x="6108625" y="3272001"/>
                  <a:ext cx="642937" cy="40163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829" name="Google Shape;829;p21"/>
          <p:cNvGrpSpPr/>
          <p:nvPr/>
        </p:nvGrpSpPr>
        <p:grpSpPr>
          <a:xfrm>
            <a:off x="-529171" y="-243433"/>
            <a:ext cx="10158060" cy="5129658"/>
            <a:chOff x="-529171" y="-243433"/>
            <a:chExt cx="10158060" cy="5129658"/>
          </a:xfrm>
        </p:grpSpPr>
        <p:pic>
          <p:nvPicPr>
            <p:cNvPr id="830" name="Google Shape;830;p21"/>
            <p:cNvPicPr preferRelativeResize="0"/>
            <p:nvPr/>
          </p:nvPicPr>
          <p:blipFill>
            <a:blip r:embed="rId2">
              <a:alphaModFix/>
            </a:blip>
            <a:stretch>
              <a:fillRect/>
            </a:stretch>
          </p:blipFill>
          <p:spPr>
            <a:xfrm rot="4161403">
              <a:off x="8591553" y="3978332"/>
              <a:ext cx="771291" cy="808857"/>
            </a:xfrm>
            <a:prstGeom prst="rect">
              <a:avLst/>
            </a:prstGeom>
            <a:noFill/>
            <a:ln>
              <a:noFill/>
            </a:ln>
          </p:spPr>
        </p:pic>
        <p:pic>
          <p:nvPicPr>
            <p:cNvPr id="831" name="Google Shape;831;p21"/>
            <p:cNvPicPr preferRelativeResize="0"/>
            <p:nvPr/>
          </p:nvPicPr>
          <p:blipFill>
            <a:blip r:embed="rId3">
              <a:alphaModFix/>
            </a:blip>
            <a:stretch>
              <a:fillRect/>
            </a:stretch>
          </p:blipFill>
          <p:spPr>
            <a:xfrm rot="9758763">
              <a:off x="-428127" y="3729442"/>
              <a:ext cx="860600" cy="808859"/>
            </a:xfrm>
            <a:prstGeom prst="rect">
              <a:avLst/>
            </a:prstGeom>
            <a:noFill/>
            <a:ln>
              <a:noFill/>
            </a:ln>
          </p:spPr>
        </p:pic>
        <p:pic>
          <p:nvPicPr>
            <p:cNvPr id="832" name="Google Shape;832;p21"/>
            <p:cNvPicPr preferRelativeResize="0"/>
            <p:nvPr/>
          </p:nvPicPr>
          <p:blipFill rotWithShape="1">
            <a:blip r:embed="rId4">
              <a:alphaModFix/>
            </a:blip>
            <a:srcRect b="0" l="0" r="2553" t="0"/>
            <a:stretch/>
          </p:blipFill>
          <p:spPr>
            <a:xfrm rot="-4477705">
              <a:off x="8588050" y="-124850"/>
              <a:ext cx="945729" cy="918100"/>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33" name="Shape 833"/>
        <p:cNvGrpSpPr/>
        <p:nvPr/>
      </p:nvGrpSpPr>
      <p:grpSpPr>
        <a:xfrm>
          <a:off x="0" y="0"/>
          <a:ext cx="0" cy="0"/>
          <a:chOff x="0" y="0"/>
          <a:chExt cx="0" cy="0"/>
        </a:xfrm>
      </p:grpSpPr>
      <p:sp>
        <p:nvSpPr>
          <p:cNvPr id="834" name="Google Shape;834;p22"/>
          <p:cNvSpPr txBox="1"/>
          <p:nvPr>
            <p:ph type="title"/>
          </p:nvPr>
        </p:nvSpPr>
        <p:spPr>
          <a:xfrm>
            <a:off x="713275" y="1198925"/>
            <a:ext cx="4448100" cy="560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3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5" name="Google Shape;835;p22"/>
          <p:cNvSpPr txBox="1"/>
          <p:nvPr>
            <p:ph idx="1" type="subTitle"/>
          </p:nvPr>
        </p:nvSpPr>
        <p:spPr>
          <a:xfrm>
            <a:off x="713225" y="1799225"/>
            <a:ext cx="44481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36" name="Google Shape;836;p22"/>
          <p:cNvSpPr txBox="1"/>
          <p:nvPr/>
        </p:nvSpPr>
        <p:spPr>
          <a:xfrm>
            <a:off x="713225" y="36119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b="1" lang="en" sz="1200" u="sng">
                <a:solidFill>
                  <a:schemeClr val="hlink"/>
                </a:solidFill>
                <a:latin typeface="Barlow"/>
                <a:ea typeface="Barlow"/>
                <a:cs typeface="Barlow"/>
                <a:sym typeface="Barlow"/>
                <a:hlinkClick r:id="rId2"/>
              </a:rPr>
              <a:t>Slidesgo</a:t>
            </a:r>
            <a:r>
              <a:rPr lang="en" sz="1200">
                <a:solidFill>
                  <a:schemeClr val="dk1"/>
                </a:solidFill>
                <a:latin typeface="Barlow"/>
                <a:ea typeface="Barlow"/>
                <a:cs typeface="Barlow"/>
                <a:sym typeface="Barlow"/>
              </a:rPr>
              <a:t>, and includes icons by </a:t>
            </a:r>
            <a:r>
              <a:rPr b="1" lang="en" sz="1200" u="sng">
                <a:solidFill>
                  <a:schemeClr val="dk1"/>
                </a:solidFill>
                <a:latin typeface="Barlow"/>
                <a:ea typeface="Barlow"/>
                <a:cs typeface="Barlow"/>
                <a:sym typeface="Barlow"/>
                <a:hlinkClick r:id="rId3">
                  <a:extLst>
                    <a:ext uri="{A12FA001-AC4F-418D-AE19-62706E023703}">
                      <ahyp:hlinkClr val="tx"/>
                    </a:ext>
                  </a:extLst>
                </a:hlinkClick>
              </a:rPr>
              <a:t>Flaticon</a:t>
            </a:r>
            <a:r>
              <a:rPr lang="en" sz="1200">
                <a:solidFill>
                  <a:schemeClr val="dk1"/>
                </a:solidFill>
                <a:latin typeface="Barlow"/>
                <a:ea typeface="Barlow"/>
                <a:cs typeface="Barlow"/>
                <a:sym typeface="Barlow"/>
              </a:rPr>
              <a:t>, and infographics &amp; images by </a:t>
            </a:r>
            <a:r>
              <a:rPr b="1" lang="en" sz="1200" u="sng">
                <a:solidFill>
                  <a:schemeClr val="dk1"/>
                </a:solidFill>
                <a:latin typeface="Barlow"/>
                <a:ea typeface="Barlow"/>
                <a:cs typeface="Barlow"/>
                <a:sym typeface="Barlow"/>
                <a:hlinkClick r:id="rId4">
                  <a:extLst>
                    <a:ext uri="{A12FA001-AC4F-418D-AE19-62706E023703}">
                      <ahyp:hlinkClr val="tx"/>
                    </a:ext>
                  </a:extLst>
                </a:hlinkClick>
              </a:rPr>
              <a:t>Freepik</a:t>
            </a:r>
            <a:r>
              <a:rPr lang="en" sz="1200" u="sng">
                <a:solidFill>
                  <a:schemeClr val="dk1"/>
                </a:solidFill>
                <a:latin typeface="Barlow"/>
                <a:ea typeface="Barlow"/>
                <a:cs typeface="Barlow"/>
                <a:sym typeface="Barlow"/>
              </a:rPr>
              <a:t> </a:t>
            </a:r>
            <a:endParaRPr b="1" sz="1200" u="sng">
              <a:solidFill>
                <a:schemeClr val="dk1"/>
              </a:solidFill>
              <a:latin typeface="Barlow"/>
              <a:ea typeface="Barlow"/>
              <a:cs typeface="Barlow"/>
              <a:sym typeface="Barlow"/>
            </a:endParaRPr>
          </a:p>
        </p:txBody>
      </p:sp>
      <p:grpSp>
        <p:nvGrpSpPr>
          <p:cNvPr id="837" name="Google Shape;837;p22"/>
          <p:cNvGrpSpPr/>
          <p:nvPr/>
        </p:nvGrpSpPr>
        <p:grpSpPr>
          <a:xfrm flipH="1" rot="-3322052">
            <a:off x="-1688828" y="-2330714"/>
            <a:ext cx="4923334" cy="4130992"/>
            <a:chOff x="5331778" y="-1723717"/>
            <a:chExt cx="4923421" cy="4131065"/>
          </a:xfrm>
        </p:grpSpPr>
        <p:sp>
          <p:nvSpPr>
            <p:cNvPr id="838" name="Google Shape;838;p22"/>
            <p:cNvSpPr/>
            <p:nvPr/>
          </p:nvSpPr>
          <p:spPr>
            <a:xfrm rot="-9010589">
              <a:off x="5862496" y="-1142019"/>
              <a:ext cx="3129571" cy="296766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22"/>
            <p:cNvSpPr/>
            <p:nvPr/>
          </p:nvSpPr>
          <p:spPr>
            <a:xfrm rot="-9010592">
              <a:off x="5995963" y="-889109"/>
              <a:ext cx="2857091" cy="257474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22"/>
            <p:cNvSpPr/>
            <p:nvPr/>
          </p:nvSpPr>
          <p:spPr>
            <a:xfrm rot="-9010589">
              <a:off x="6985761" y="919608"/>
              <a:ext cx="651583" cy="641711"/>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22"/>
            <p:cNvSpPr/>
            <p:nvPr/>
          </p:nvSpPr>
          <p:spPr>
            <a:xfrm rot="-9010590">
              <a:off x="7937526" y="1089508"/>
              <a:ext cx="458082" cy="232990"/>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22"/>
            <p:cNvSpPr/>
            <p:nvPr/>
          </p:nvSpPr>
          <p:spPr>
            <a:xfrm rot="-9010592">
              <a:off x="6344542" y="-817282"/>
              <a:ext cx="1777042" cy="1792839"/>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22"/>
            <p:cNvSpPr/>
            <p:nvPr/>
          </p:nvSpPr>
          <p:spPr>
            <a:xfrm rot="-9010594">
              <a:off x="7136640" y="1144254"/>
              <a:ext cx="341587" cy="306047"/>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22"/>
            <p:cNvSpPr/>
            <p:nvPr/>
          </p:nvSpPr>
          <p:spPr>
            <a:xfrm rot="-9010588">
              <a:off x="6498894" y="-300328"/>
              <a:ext cx="1174824" cy="102081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22"/>
            <p:cNvSpPr/>
            <p:nvPr/>
          </p:nvSpPr>
          <p:spPr>
            <a:xfrm rot="-9010590">
              <a:off x="7539570" y="-449568"/>
              <a:ext cx="499547" cy="37515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22"/>
            <p:cNvSpPr/>
            <p:nvPr/>
          </p:nvSpPr>
          <p:spPr>
            <a:xfrm rot="-9010591">
              <a:off x="6742129" y="-85169"/>
              <a:ext cx="799668" cy="499547"/>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22"/>
            <p:cNvSpPr/>
            <p:nvPr/>
          </p:nvSpPr>
          <p:spPr>
            <a:xfrm rot="-9010591">
              <a:off x="8687241" y="2695"/>
              <a:ext cx="955654" cy="94775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22"/>
            <p:cNvSpPr/>
            <p:nvPr/>
          </p:nvSpPr>
          <p:spPr>
            <a:xfrm rot="-9010589">
              <a:off x="9130283" y="320572"/>
              <a:ext cx="327765" cy="266557"/>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22"/>
            <p:cNvSpPr/>
            <p:nvPr/>
          </p:nvSpPr>
          <p:spPr>
            <a:xfrm rot="-9010591">
              <a:off x="8840293" y="167758"/>
              <a:ext cx="665405" cy="665405"/>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22"/>
            <p:cNvSpPr/>
            <p:nvPr/>
          </p:nvSpPr>
          <p:spPr>
            <a:xfrm rot="-9010592">
              <a:off x="8618135" y="-356342"/>
              <a:ext cx="1328833" cy="1593416"/>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851" name="Google Shape;851;p22"/>
          <p:cNvPicPr preferRelativeResize="0"/>
          <p:nvPr/>
        </p:nvPicPr>
        <p:blipFill>
          <a:blip r:embed="rId5">
            <a:alphaModFix/>
          </a:blip>
          <a:stretch>
            <a:fillRect/>
          </a:stretch>
        </p:blipFill>
        <p:spPr>
          <a:xfrm rot="-9094661">
            <a:off x="6764926" y="-164403"/>
            <a:ext cx="750221" cy="786213"/>
          </a:xfrm>
          <a:prstGeom prst="rect">
            <a:avLst/>
          </a:prstGeom>
          <a:noFill/>
          <a:ln>
            <a:noFill/>
          </a:ln>
        </p:spPr>
      </p:pic>
      <p:sp>
        <p:nvSpPr>
          <p:cNvPr id="852" name="Google Shape;852;p22"/>
          <p:cNvSpPr/>
          <p:nvPr/>
        </p:nvSpPr>
        <p:spPr>
          <a:xfrm rot="-9010592">
            <a:off x="6365492" y="-785882"/>
            <a:ext cx="1777042" cy="1792839"/>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22"/>
          <p:cNvSpPr/>
          <p:nvPr/>
        </p:nvSpPr>
        <p:spPr>
          <a:xfrm rot="-9010588">
            <a:off x="6519844" y="-268928"/>
            <a:ext cx="1174824" cy="102081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22"/>
          <p:cNvSpPr/>
          <p:nvPr/>
        </p:nvSpPr>
        <p:spPr>
          <a:xfrm rot="-9010590">
            <a:off x="7560520" y="-418168"/>
            <a:ext cx="499547" cy="37515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22"/>
          <p:cNvSpPr/>
          <p:nvPr/>
        </p:nvSpPr>
        <p:spPr>
          <a:xfrm rot="-9010591">
            <a:off x="8708191" y="34095"/>
            <a:ext cx="955654" cy="94775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22"/>
          <p:cNvSpPr/>
          <p:nvPr/>
        </p:nvSpPr>
        <p:spPr>
          <a:xfrm rot="-9010589">
            <a:off x="9151233" y="351972"/>
            <a:ext cx="327765" cy="266557"/>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22"/>
          <p:cNvSpPr/>
          <p:nvPr/>
        </p:nvSpPr>
        <p:spPr>
          <a:xfrm rot="-9010591">
            <a:off x="8861243" y="199158"/>
            <a:ext cx="665405" cy="665405"/>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22"/>
          <p:cNvSpPr/>
          <p:nvPr/>
        </p:nvSpPr>
        <p:spPr>
          <a:xfrm rot="-9010592">
            <a:off x="8639085" y="-324942"/>
            <a:ext cx="1328833" cy="1593416"/>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859" name="Google Shape;859;p22"/>
          <p:cNvPicPr preferRelativeResize="0"/>
          <p:nvPr/>
        </p:nvPicPr>
        <p:blipFill>
          <a:blip r:embed="rId6">
            <a:alphaModFix/>
          </a:blip>
          <a:stretch>
            <a:fillRect/>
          </a:stretch>
        </p:blipFill>
        <p:spPr>
          <a:xfrm rot="4628052">
            <a:off x="839512" y="-110933"/>
            <a:ext cx="1023670" cy="808859"/>
          </a:xfrm>
          <a:prstGeom prst="rect">
            <a:avLst/>
          </a:prstGeom>
          <a:noFill/>
          <a:ln>
            <a:noFill/>
          </a:ln>
        </p:spPr>
      </p:pic>
      <p:grpSp>
        <p:nvGrpSpPr>
          <p:cNvPr id="860" name="Google Shape;860;p22"/>
          <p:cNvGrpSpPr/>
          <p:nvPr/>
        </p:nvGrpSpPr>
        <p:grpSpPr>
          <a:xfrm>
            <a:off x="3808550" y="2345845"/>
            <a:ext cx="7718667" cy="3820394"/>
            <a:chOff x="944563" y="3011488"/>
            <a:chExt cx="4211637" cy="2565400"/>
          </a:xfrm>
        </p:grpSpPr>
        <p:sp>
          <p:nvSpPr>
            <p:cNvPr id="861" name="Google Shape;861;p22"/>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22"/>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22"/>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22"/>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22"/>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22"/>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22"/>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22"/>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22"/>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22"/>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22"/>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22"/>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22"/>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22"/>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22"/>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22"/>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22"/>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22"/>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22"/>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22"/>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22"/>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2"/>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22"/>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22"/>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22"/>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22"/>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22"/>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22"/>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22"/>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22"/>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22"/>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22"/>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22"/>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22"/>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22"/>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22"/>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22"/>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22"/>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22"/>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00" name="Shape 900"/>
        <p:cNvGrpSpPr/>
        <p:nvPr/>
      </p:nvGrpSpPr>
      <p:grpSpPr>
        <a:xfrm>
          <a:off x="0" y="0"/>
          <a:ext cx="0" cy="0"/>
          <a:chOff x="0" y="0"/>
          <a:chExt cx="0" cy="0"/>
        </a:xfrm>
      </p:grpSpPr>
      <p:grpSp>
        <p:nvGrpSpPr>
          <p:cNvPr id="901" name="Google Shape;901;p23"/>
          <p:cNvGrpSpPr/>
          <p:nvPr/>
        </p:nvGrpSpPr>
        <p:grpSpPr>
          <a:xfrm>
            <a:off x="-1853247" y="-1662784"/>
            <a:ext cx="12631784" cy="8791553"/>
            <a:chOff x="-1853247" y="-1662784"/>
            <a:chExt cx="12631784" cy="8791553"/>
          </a:xfrm>
        </p:grpSpPr>
        <p:grpSp>
          <p:nvGrpSpPr>
            <p:cNvPr id="902" name="Google Shape;902;p23"/>
            <p:cNvGrpSpPr/>
            <p:nvPr/>
          </p:nvGrpSpPr>
          <p:grpSpPr>
            <a:xfrm rot="-5400000">
              <a:off x="6853018" y="-1873891"/>
              <a:ext cx="3714412" cy="4136626"/>
              <a:chOff x="6452693" y="2612509"/>
              <a:chExt cx="3714412" cy="4136626"/>
            </a:xfrm>
          </p:grpSpPr>
          <p:sp>
            <p:nvSpPr>
              <p:cNvPr id="903" name="Google Shape;903;p23"/>
              <p:cNvSpPr/>
              <p:nvPr/>
            </p:nvSpPr>
            <p:spPr>
              <a:xfrm rot="-3153882">
                <a:off x="8323793" y="2921831"/>
                <a:ext cx="1427693" cy="131332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23"/>
              <p:cNvSpPr/>
              <p:nvPr/>
            </p:nvSpPr>
            <p:spPr>
              <a:xfrm rot="-3153878">
                <a:off x="8543966" y="3095589"/>
                <a:ext cx="893976" cy="846324"/>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23"/>
              <p:cNvSpPr/>
              <p:nvPr/>
            </p:nvSpPr>
            <p:spPr>
              <a:xfrm rot="-3153878">
                <a:off x="8819601" y="3475568"/>
                <a:ext cx="320230" cy="31641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23"/>
              <p:cNvSpPr/>
              <p:nvPr/>
            </p:nvSpPr>
            <p:spPr>
              <a:xfrm rot="-3153878">
                <a:off x="6968935" y="3574233"/>
                <a:ext cx="2681928" cy="2624752"/>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23"/>
              <p:cNvSpPr/>
              <p:nvPr/>
            </p:nvSpPr>
            <p:spPr>
              <a:xfrm rot="-3153880">
                <a:off x="8321314" y="4203185"/>
                <a:ext cx="276390" cy="251610"/>
              </a:xfrm>
              <a:custGeom>
                <a:rect b="b" l="l" r="r" t="t"/>
                <a:pathLst>
                  <a:path extrusionOk="0" h="208" w="23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23"/>
              <p:cNvSpPr/>
              <p:nvPr/>
            </p:nvSpPr>
            <p:spPr>
              <a:xfrm rot="-3153881">
                <a:off x="9059897" y="4564360"/>
                <a:ext cx="756735" cy="590902"/>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23"/>
              <p:cNvSpPr/>
              <p:nvPr/>
            </p:nvSpPr>
            <p:spPr>
              <a:xfrm rot="-3153883">
                <a:off x="7232204" y="4160970"/>
                <a:ext cx="1385758" cy="1942353"/>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23"/>
              <p:cNvSpPr/>
              <p:nvPr/>
            </p:nvSpPr>
            <p:spPr>
              <a:xfrm rot="-3153878">
                <a:off x="7428695" y="4433917"/>
                <a:ext cx="913039" cy="1441039"/>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23"/>
              <p:cNvSpPr/>
              <p:nvPr/>
            </p:nvSpPr>
            <p:spPr>
              <a:xfrm rot="-3153879">
                <a:off x="7440314" y="4854408"/>
                <a:ext cx="348823" cy="560404"/>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23"/>
              <p:cNvSpPr/>
              <p:nvPr/>
            </p:nvSpPr>
            <p:spPr>
              <a:xfrm rot="-3153880">
                <a:off x="8207583" y="5119597"/>
                <a:ext cx="251609" cy="297357"/>
              </a:xfrm>
              <a:custGeom>
                <a:rect b="b" l="l" r="r" t="t"/>
                <a:pathLst>
                  <a:path extrusionOk="0" h="247" w="21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23"/>
              <p:cNvSpPr/>
              <p:nvPr/>
            </p:nvSpPr>
            <p:spPr>
              <a:xfrm rot="-3153878">
                <a:off x="9301266" y="4699738"/>
                <a:ext cx="360260" cy="232548"/>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4" name="Google Shape;914;p23"/>
            <p:cNvGrpSpPr/>
            <p:nvPr/>
          </p:nvGrpSpPr>
          <p:grpSpPr>
            <a:xfrm flipH="1" rot="4013921">
              <a:off x="-1557369" y="3601925"/>
              <a:ext cx="3347380" cy="2854672"/>
              <a:chOff x="6937375" y="1462088"/>
              <a:chExt cx="2459038" cy="2097088"/>
            </a:xfrm>
          </p:grpSpPr>
          <p:sp>
            <p:nvSpPr>
              <p:cNvPr id="915" name="Google Shape;915;p2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2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2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2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2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2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2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2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2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4" name="Google Shape;924;p23"/>
            <p:cNvGrpSpPr/>
            <p:nvPr/>
          </p:nvGrpSpPr>
          <p:grpSpPr>
            <a:xfrm flipH="1" rot="-606681">
              <a:off x="6756969" y="3601834"/>
              <a:ext cx="3347596" cy="2854857"/>
              <a:chOff x="6937375" y="1462088"/>
              <a:chExt cx="2459038" cy="2097088"/>
            </a:xfrm>
          </p:grpSpPr>
          <p:sp>
            <p:nvSpPr>
              <p:cNvPr id="925" name="Google Shape;925;p23"/>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23"/>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23"/>
              <p:cNvSpPr/>
              <p:nvPr/>
            </p:nvSpPr>
            <p:spPr>
              <a:xfrm>
                <a:off x="8156575" y="2870201"/>
                <a:ext cx="266700" cy="26352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23"/>
              <p:cNvSpPr/>
              <p:nvPr/>
            </p:nvSpPr>
            <p:spPr>
              <a:xfrm>
                <a:off x="8231188" y="1757363"/>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23"/>
              <p:cNvSpPr/>
              <p:nvPr/>
            </p:nvSpPr>
            <p:spPr>
              <a:xfrm>
                <a:off x="8447088" y="1878013"/>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23"/>
              <p:cNvSpPr/>
              <p:nvPr/>
            </p:nvSpPr>
            <p:spPr>
              <a:xfrm>
                <a:off x="8756650" y="2111376"/>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23"/>
              <p:cNvSpPr/>
              <p:nvPr/>
            </p:nvSpPr>
            <p:spPr>
              <a:xfrm>
                <a:off x="6937375" y="146208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23"/>
              <p:cNvSpPr/>
              <p:nvPr/>
            </p:nvSpPr>
            <p:spPr>
              <a:xfrm>
                <a:off x="7381875" y="211613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23"/>
              <p:cNvSpPr/>
              <p:nvPr/>
            </p:nvSpPr>
            <p:spPr>
              <a:xfrm>
                <a:off x="7113588" y="161448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34" name="Google Shape;934;p23"/>
          <p:cNvGrpSpPr/>
          <p:nvPr/>
        </p:nvGrpSpPr>
        <p:grpSpPr>
          <a:xfrm flipH="1" rot="-606453">
            <a:off x="7005515" y="3955594"/>
            <a:ext cx="2579252" cy="1012872"/>
            <a:chOff x="-49250" y="4319475"/>
            <a:chExt cx="2579200" cy="1012851"/>
          </a:xfrm>
        </p:grpSpPr>
        <p:pic>
          <p:nvPicPr>
            <p:cNvPr id="935" name="Google Shape;935;p23"/>
            <p:cNvPicPr preferRelativeResize="0"/>
            <p:nvPr/>
          </p:nvPicPr>
          <p:blipFill>
            <a:blip r:embed="rId2">
              <a:alphaModFix/>
            </a:blip>
            <a:stretch>
              <a:fillRect/>
            </a:stretch>
          </p:blipFill>
          <p:spPr>
            <a:xfrm rot="-4091104">
              <a:off x="1951240" y="4698435"/>
              <a:ext cx="402770" cy="651657"/>
            </a:xfrm>
            <a:prstGeom prst="rect">
              <a:avLst/>
            </a:prstGeom>
            <a:noFill/>
            <a:ln>
              <a:noFill/>
            </a:ln>
          </p:spPr>
        </p:pic>
        <p:pic>
          <p:nvPicPr>
            <p:cNvPr id="936" name="Google Shape;936;p23"/>
            <p:cNvPicPr preferRelativeResize="0"/>
            <p:nvPr/>
          </p:nvPicPr>
          <p:blipFill>
            <a:blip r:embed="rId3">
              <a:alphaModFix/>
            </a:blip>
            <a:stretch>
              <a:fillRect/>
            </a:stretch>
          </p:blipFill>
          <p:spPr>
            <a:xfrm>
              <a:off x="-49250" y="4319475"/>
              <a:ext cx="911450" cy="955849"/>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37" name="Shape 937"/>
        <p:cNvGrpSpPr/>
        <p:nvPr/>
      </p:nvGrpSpPr>
      <p:grpSpPr>
        <a:xfrm>
          <a:off x="0" y="0"/>
          <a:ext cx="0" cy="0"/>
          <a:chOff x="0" y="0"/>
          <a:chExt cx="0" cy="0"/>
        </a:xfrm>
      </p:grpSpPr>
      <p:grpSp>
        <p:nvGrpSpPr>
          <p:cNvPr id="938" name="Google Shape;938;p24"/>
          <p:cNvGrpSpPr/>
          <p:nvPr/>
        </p:nvGrpSpPr>
        <p:grpSpPr>
          <a:xfrm>
            <a:off x="-1327495" y="-1880341"/>
            <a:ext cx="12993435" cy="9236613"/>
            <a:chOff x="-1327495" y="-1880341"/>
            <a:chExt cx="12993435" cy="9236613"/>
          </a:xfrm>
        </p:grpSpPr>
        <p:sp>
          <p:nvSpPr>
            <p:cNvPr id="939" name="Google Shape;939;p24"/>
            <p:cNvSpPr/>
            <p:nvPr/>
          </p:nvSpPr>
          <p:spPr>
            <a:xfrm rot="-6299999">
              <a:off x="-719640" y="1637615"/>
              <a:ext cx="1606584" cy="147788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24"/>
            <p:cNvSpPr/>
            <p:nvPr/>
          </p:nvSpPr>
          <p:spPr>
            <a:xfrm rot="-6300000">
              <a:off x="-1030392" y="-1433126"/>
              <a:ext cx="3399769" cy="3223903"/>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24"/>
            <p:cNvSpPr/>
            <p:nvPr/>
          </p:nvSpPr>
          <p:spPr>
            <a:xfrm rot="-6300000">
              <a:off x="-928007" y="-1178606"/>
              <a:ext cx="3103763" cy="2797047"/>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24"/>
            <p:cNvSpPr/>
            <p:nvPr/>
          </p:nvSpPr>
          <p:spPr>
            <a:xfrm rot="-6299999">
              <a:off x="-465479" y="429269"/>
              <a:ext cx="707839" cy="697117"/>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24"/>
            <p:cNvSpPr/>
            <p:nvPr/>
          </p:nvSpPr>
          <p:spPr>
            <a:xfrm rot="-6300001">
              <a:off x="-242071" y="-1145801"/>
              <a:ext cx="1930469" cy="1947637"/>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24"/>
            <p:cNvSpPr/>
            <p:nvPr/>
          </p:nvSpPr>
          <p:spPr>
            <a:xfrm rot="-6300000">
              <a:off x="-344029" y="651924"/>
              <a:ext cx="371079" cy="332471"/>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24"/>
            <p:cNvSpPr/>
            <p:nvPr/>
          </p:nvSpPr>
          <p:spPr>
            <a:xfrm rot="-6299998">
              <a:off x="-128244" y="-739262"/>
              <a:ext cx="1276257" cy="1108953"/>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24"/>
            <p:cNvSpPr/>
            <p:nvPr/>
          </p:nvSpPr>
          <p:spPr>
            <a:xfrm rot="-6300002">
              <a:off x="1140665" y="-208360"/>
              <a:ext cx="542677" cy="407545"/>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24"/>
            <p:cNvSpPr/>
            <p:nvPr/>
          </p:nvSpPr>
          <p:spPr>
            <a:xfrm rot="-6300002">
              <a:off x="153189" y="-448064"/>
              <a:ext cx="868711" cy="542678"/>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24"/>
            <p:cNvSpPr/>
            <p:nvPr/>
          </p:nvSpPr>
          <p:spPr>
            <a:xfrm rot="-6300000">
              <a:off x="1292521" y="818321"/>
              <a:ext cx="1443561" cy="173099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24"/>
            <p:cNvSpPr/>
            <p:nvPr/>
          </p:nvSpPr>
          <p:spPr>
            <a:xfrm rot="8898568">
              <a:off x="9790939" y="4282687"/>
              <a:ext cx="1606583" cy="1477889"/>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24"/>
            <p:cNvSpPr/>
            <p:nvPr/>
          </p:nvSpPr>
          <p:spPr>
            <a:xfrm rot="8898566">
              <a:off x="10116368" y="4626983"/>
              <a:ext cx="1005990" cy="952369"/>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24"/>
            <p:cNvSpPr/>
            <p:nvPr/>
          </p:nvSpPr>
          <p:spPr>
            <a:xfrm rot="8898568">
              <a:off x="10497123" y="4808699"/>
              <a:ext cx="360354" cy="356065"/>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2" name="Google Shape;952;p24"/>
            <p:cNvSpPr/>
            <p:nvPr/>
          </p:nvSpPr>
          <p:spPr>
            <a:xfrm rot="8898568">
              <a:off x="6620952" y="3479712"/>
              <a:ext cx="3399765" cy="3223904"/>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24"/>
            <p:cNvSpPr/>
            <p:nvPr/>
          </p:nvSpPr>
          <p:spPr>
            <a:xfrm rot="8898564">
              <a:off x="6821414" y="3725039"/>
              <a:ext cx="3103762" cy="2797048"/>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24"/>
            <p:cNvSpPr/>
            <p:nvPr/>
          </p:nvSpPr>
          <p:spPr>
            <a:xfrm rot="8898567">
              <a:off x="8764999" y="5319220"/>
              <a:ext cx="707839" cy="697117"/>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24"/>
            <p:cNvSpPr/>
            <p:nvPr/>
          </p:nvSpPr>
          <p:spPr>
            <a:xfrm rot="8898564">
              <a:off x="9280198" y="4706986"/>
              <a:ext cx="497633" cy="253107"/>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24"/>
            <p:cNvSpPr/>
            <p:nvPr/>
          </p:nvSpPr>
          <p:spPr>
            <a:xfrm rot="8898565">
              <a:off x="7004155" y="4167194"/>
              <a:ext cx="1930470" cy="1947636"/>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24"/>
            <p:cNvSpPr/>
            <p:nvPr/>
          </p:nvSpPr>
          <p:spPr>
            <a:xfrm rot="8898568">
              <a:off x="8985491" y="5534912"/>
              <a:ext cx="371079" cy="332471"/>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24"/>
            <p:cNvSpPr/>
            <p:nvPr/>
          </p:nvSpPr>
          <p:spPr>
            <a:xfrm rot="8898567">
              <a:off x="8830804" y="2987419"/>
              <a:ext cx="1038163" cy="1029588"/>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24"/>
            <p:cNvSpPr/>
            <p:nvPr/>
          </p:nvSpPr>
          <p:spPr>
            <a:xfrm rot="8898573">
              <a:off x="9217046" y="3222388"/>
              <a:ext cx="356064" cy="289573"/>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24"/>
            <p:cNvSpPr/>
            <p:nvPr/>
          </p:nvSpPr>
          <p:spPr>
            <a:xfrm rot="8898571">
              <a:off x="9015374" y="3145593"/>
              <a:ext cx="722855" cy="722857"/>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24"/>
            <p:cNvSpPr/>
            <p:nvPr/>
          </p:nvSpPr>
          <p:spPr>
            <a:xfrm rot="8898569">
              <a:off x="8654407" y="2505782"/>
              <a:ext cx="1443560" cy="1730991"/>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2" name="Google Shape;962;p24"/>
          <p:cNvGrpSpPr/>
          <p:nvPr/>
        </p:nvGrpSpPr>
        <p:grpSpPr>
          <a:xfrm>
            <a:off x="3229900" y="-1397741"/>
            <a:ext cx="8436059" cy="4071003"/>
            <a:chOff x="0" y="2771776"/>
            <a:chExt cx="5156200" cy="3062286"/>
          </a:xfrm>
        </p:grpSpPr>
        <p:sp>
          <p:nvSpPr>
            <p:cNvPr id="963" name="Google Shape;963;p24"/>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4" name="Google Shape;964;p24"/>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24"/>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24"/>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24"/>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24"/>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24"/>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24"/>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24"/>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24"/>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24"/>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24"/>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24"/>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24"/>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24"/>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24"/>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24"/>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24"/>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24"/>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24"/>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24"/>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24"/>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24"/>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24"/>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24"/>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24"/>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24"/>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24"/>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24"/>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24"/>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24"/>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24"/>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24"/>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24"/>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24"/>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24"/>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24"/>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24"/>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24"/>
            <p:cNvSpPr/>
            <p:nvPr/>
          </p:nvSpPr>
          <p:spPr>
            <a:xfrm>
              <a:off x="944563" y="4333876"/>
              <a:ext cx="1500" cy="1500"/>
            </a:xfrm>
            <a:prstGeom prst="rect">
              <a:avLst/>
            </a:pr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24"/>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24"/>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24"/>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rgbClr val="FFFFFF">
                <a:alpha val="3799"/>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5" name="Google Shape;1005;p24"/>
          <p:cNvGrpSpPr/>
          <p:nvPr/>
        </p:nvGrpSpPr>
        <p:grpSpPr>
          <a:xfrm>
            <a:off x="-428188" y="869512"/>
            <a:ext cx="9170830" cy="4903083"/>
            <a:chOff x="-428188" y="869512"/>
            <a:chExt cx="9170830" cy="4903083"/>
          </a:xfrm>
        </p:grpSpPr>
        <p:pic>
          <p:nvPicPr>
            <p:cNvPr id="1006" name="Google Shape;1006;p24"/>
            <p:cNvPicPr preferRelativeResize="0"/>
            <p:nvPr/>
          </p:nvPicPr>
          <p:blipFill>
            <a:blip r:embed="rId2">
              <a:alphaModFix/>
            </a:blip>
            <a:stretch>
              <a:fillRect/>
            </a:stretch>
          </p:blipFill>
          <p:spPr>
            <a:xfrm>
              <a:off x="-428188" y="2080868"/>
              <a:ext cx="1023670" cy="808858"/>
            </a:xfrm>
            <a:prstGeom prst="rect">
              <a:avLst/>
            </a:prstGeom>
            <a:noFill/>
            <a:ln>
              <a:noFill/>
            </a:ln>
          </p:spPr>
        </p:pic>
        <p:pic>
          <p:nvPicPr>
            <p:cNvPr id="1007" name="Google Shape;1007;p24"/>
            <p:cNvPicPr preferRelativeResize="0"/>
            <p:nvPr/>
          </p:nvPicPr>
          <p:blipFill>
            <a:blip r:embed="rId3">
              <a:alphaModFix/>
            </a:blip>
            <a:stretch>
              <a:fillRect/>
            </a:stretch>
          </p:blipFill>
          <p:spPr>
            <a:xfrm flipH="1" rot="1721713">
              <a:off x="1368176" y="1304805"/>
              <a:ext cx="1249943" cy="808857"/>
            </a:xfrm>
            <a:prstGeom prst="rect">
              <a:avLst/>
            </a:prstGeom>
            <a:noFill/>
            <a:ln>
              <a:noFill/>
            </a:ln>
          </p:spPr>
        </p:pic>
        <p:pic>
          <p:nvPicPr>
            <p:cNvPr id="1008" name="Google Shape;1008;p24"/>
            <p:cNvPicPr preferRelativeResize="0"/>
            <p:nvPr/>
          </p:nvPicPr>
          <p:blipFill>
            <a:blip r:embed="rId4">
              <a:alphaModFix/>
            </a:blip>
            <a:stretch>
              <a:fillRect/>
            </a:stretch>
          </p:blipFill>
          <p:spPr>
            <a:xfrm rot="-1877775">
              <a:off x="248096" y="963751"/>
              <a:ext cx="545374" cy="651676"/>
            </a:xfrm>
            <a:prstGeom prst="rect">
              <a:avLst/>
            </a:prstGeom>
            <a:noFill/>
            <a:ln>
              <a:noFill/>
            </a:ln>
          </p:spPr>
        </p:pic>
        <p:pic>
          <p:nvPicPr>
            <p:cNvPr id="1009" name="Google Shape;1009;p24"/>
            <p:cNvPicPr preferRelativeResize="0"/>
            <p:nvPr/>
          </p:nvPicPr>
          <p:blipFill>
            <a:blip r:embed="rId5">
              <a:alphaModFix/>
            </a:blip>
            <a:stretch>
              <a:fillRect/>
            </a:stretch>
          </p:blipFill>
          <p:spPr>
            <a:xfrm rot="9058537">
              <a:off x="7323147" y="4313408"/>
              <a:ext cx="1191417" cy="1248562"/>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13" name="Shape 101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14" name="Shape 1014"/>
        <p:cNvGrpSpPr/>
        <p:nvPr/>
      </p:nvGrpSpPr>
      <p:grpSpPr>
        <a:xfrm>
          <a:off x="0" y="0"/>
          <a:ext cx="0" cy="0"/>
          <a:chOff x="0" y="0"/>
          <a:chExt cx="0" cy="0"/>
        </a:xfrm>
      </p:grpSpPr>
      <p:sp>
        <p:nvSpPr>
          <p:cNvPr id="1015" name="Google Shape;1015;p27"/>
          <p:cNvSpPr txBox="1"/>
          <p:nvPr>
            <p:ph type="title"/>
          </p:nvPr>
        </p:nvSpPr>
        <p:spPr>
          <a:xfrm>
            <a:off x="716700" y="511025"/>
            <a:ext cx="77106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6" name="Shape 136"/>
        <p:cNvGrpSpPr/>
        <p:nvPr/>
      </p:nvGrpSpPr>
      <p:grpSpPr>
        <a:xfrm>
          <a:off x="0" y="0"/>
          <a:ext cx="0" cy="0"/>
          <a:chOff x="0" y="0"/>
          <a:chExt cx="0" cy="0"/>
        </a:xfrm>
      </p:grpSpPr>
      <p:grpSp>
        <p:nvGrpSpPr>
          <p:cNvPr id="137" name="Google Shape;137;p4"/>
          <p:cNvGrpSpPr/>
          <p:nvPr/>
        </p:nvGrpSpPr>
        <p:grpSpPr>
          <a:xfrm>
            <a:off x="6603239" y="2021820"/>
            <a:ext cx="3839099" cy="3788303"/>
            <a:chOff x="6603239" y="2021820"/>
            <a:chExt cx="3839099" cy="3788303"/>
          </a:xfrm>
        </p:grpSpPr>
        <p:sp>
          <p:nvSpPr>
            <p:cNvPr id="138" name="Google Shape;138;p4"/>
            <p:cNvSpPr/>
            <p:nvPr/>
          </p:nvSpPr>
          <p:spPr>
            <a:xfrm rot="-9045387">
              <a:off x="6824950" y="4287420"/>
              <a:ext cx="1377344" cy="1267011"/>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4"/>
            <p:cNvSpPr/>
            <p:nvPr/>
          </p:nvSpPr>
          <p:spPr>
            <a:xfrm rot="-9045382">
              <a:off x="7031766" y="4565479"/>
              <a:ext cx="862449" cy="816476"/>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4"/>
            <p:cNvSpPr/>
            <p:nvPr/>
          </p:nvSpPr>
          <p:spPr>
            <a:xfrm rot="-9045387">
              <a:off x="7419903" y="4816007"/>
              <a:ext cx="308937" cy="305259"/>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4"/>
            <p:cNvSpPr/>
            <p:nvPr/>
          </p:nvSpPr>
          <p:spPr>
            <a:xfrm rot="9106276">
              <a:off x="8483735" y="3771434"/>
              <a:ext cx="1349761" cy="1007722"/>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4"/>
            <p:cNvSpPr/>
            <p:nvPr/>
          </p:nvSpPr>
          <p:spPr>
            <a:xfrm rot="9106276">
              <a:off x="8667688" y="3940693"/>
              <a:ext cx="923134" cy="715337"/>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4"/>
            <p:cNvSpPr/>
            <p:nvPr/>
          </p:nvSpPr>
          <p:spPr>
            <a:xfrm rot="9106276">
              <a:off x="8793000" y="4109684"/>
              <a:ext cx="413756" cy="334682"/>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4"/>
            <p:cNvSpPr/>
            <p:nvPr/>
          </p:nvSpPr>
          <p:spPr>
            <a:xfrm rot="9106277">
              <a:off x="8402831" y="2390086"/>
              <a:ext cx="1862817" cy="1215523"/>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4"/>
            <p:cNvSpPr/>
            <p:nvPr/>
          </p:nvSpPr>
          <p:spPr>
            <a:xfrm rot="9106279">
              <a:off x="8619133" y="2549302"/>
              <a:ext cx="1441707" cy="867965"/>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4"/>
            <p:cNvSpPr/>
            <p:nvPr/>
          </p:nvSpPr>
          <p:spPr>
            <a:xfrm rot="9106275">
              <a:off x="8866076" y="2671268"/>
              <a:ext cx="1062891" cy="535124"/>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4"/>
            <p:cNvSpPr/>
            <p:nvPr/>
          </p:nvSpPr>
          <p:spPr>
            <a:xfrm rot="9106277">
              <a:off x="9265500" y="2768746"/>
              <a:ext cx="490990" cy="222509"/>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8" name="Google Shape;14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 name="Google Shape;149;p4"/>
          <p:cNvSpPr txBox="1"/>
          <p:nvPr>
            <p:ph idx="1" type="body"/>
          </p:nvPr>
        </p:nvSpPr>
        <p:spPr>
          <a:xfrm>
            <a:off x="720000" y="1063351"/>
            <a:ext cx="7704000" cy="369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atin typeface="Barlow"/>
                <a:ea typeface="Barlow"/>
                <a:cs typeface="Barlow"/>
                <a:sym typeface="Barlow"/>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50" name="Google Shape;150;p4"/>
          <p:cNvGrpSpPr/>
          <p:nvPr/>
        </p:nvGrpSpPr>
        <p:grpSpPr>
          <a:xfrm rot="-7084280">
            <a:off x="-1417747" y="-1119106"/>
            <a:ext cx="2589024" cy="2455084"/>
            <a:chOff x="6461966" y="2307173"/>
            <a:chExt cx="4411002" cy="4182802"/>
          </a:xfrm>
        </p:grpSpPr>
        <p:sp>
          <p:nvSpPr>
            <p:cNvPr id="151" name="Google Shape;151;p4"/>
            <p:cNvSpPr/>
            <p:nvPr/>
          </p:nvSpPr>
          <p:spPr>
            <a:xfrm>
              <a:off x="6461966" y="2307173"/>
              <a:ext cx="4411002" cy="4182802"/>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4"/>
            <p:cNvSpPr/>
            <p:nvPr/>
          </p:nvSpPr>
          <p:spPr>
            <a:xfrm>
              <a:off x="6617812" y="2513113"/>
              <a:ext cx="4026950" cy="362898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4"/>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4"/>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4"/>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4"/>
            <p:cNvSpPr/>
            <p:nvPr/>
          </p:nvSpPr>
          <p:spPr>
            <a:xfrm>
              <a:off x="8348817" y="3601253"/>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4"/>
            <p:cNvSpPr/>
            <p:nvPr/>
          </p:nvSpPr>
          <p:spPr>
            <a:xfrm>
              <a:off x="8295941" y="5126318"/>
              <a:ext cx="704091" cy="52876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4"/>
            <p:cNvSpPr/>
            <p:nvPr/>
          </p:nvSpPr>
          <p:spPr>
            <a:xfrm>
              <a:off x="8577020" y="4063225"/>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9" name="Google Shape;159;p4"/>
          <p:cNvGrpSpPr/>
          <p:nvPr/>
        </p:nvGrpSpPr>
        <p:grpSpPr>
          <a:xfrm rot="10296292">
            <a:off x="1191284" y="-1992159"/>
            <a:ext cx="2589213" cy="2455262"/>
            <a:chOff x="6461966" y="2307173"/>
            <a:chExt cx="4411002" cy="4182802"/>
          </a:xfrm>
        </p:grpSpPr>
        <p:sp>
          <p:nvSpPr>
            <p:cNvPr id="160" name="Google Shape;160;p4"/>
            <p:cNvSpPr/>
            <p:nvPr/>
          </p:nvSpPr>
          <p:spPr>
            <a:xfrm>
              <a:off x="6461966" y="2307173"/>
              <a:ext cx="4411002" cy="4182802"/>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4"/>
            <p:cNvSpPr/>
            <p:nvPr/>
          </p:nvSpPr>
          <p:spPr>
            <a:xfrm>
              <a:off x="6617812" y="2513113"/>
              <a:ext cx="4026950" cy="362898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4"/>
            <p:cNvSpPr/>
            <p:nvPr/>
          </p:nvSpPr>
          <p:spPr>
            <a:xfrm>
              <a:off x="7719866" y="2766363"/>
              <a:ext cx="918379" cy="904464"/>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4"/>
            <p:cNvSpPr/>
            <p:nvPr/>
          </p:nvSpPr>
          <p:spPr>
            <a:xfrm>
              <a:off x="7836751" y="3320172"/>
              <a:ext cx="2504669" cy="252693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4"/>
            <p:cNvSpPr/>
            <p:nvPr/>
          </p:nvSpPr>
          <p:spPr>
            <a:xfrm>
              <a:off x="7903542" y="2930557"/>
              <a:ext cx="481454" cy="431360"/>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4"/>
            <p:cNvSpPr/>
            <p:nvPr/>
          </p:nvSpPr>
          <p:spPr>
            <a:xfrm>
              <a:off x="8348817" y="3601253"/>
              <a:ext cx="1655866" cy="143879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4"/>
            <p:cNvSpPr/>
            <p:nvPr/>
          </p:nvSpPr>
          <p:spPr>
            <a:xfrm>
              <a:off x="8295941" y="5126318"/>
              <a:ext cx="704091" cy="528763"/>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4"/>
            <p:cNvSpPr/>
            <p:nvPr/>
          </p:nvSpPr>
          <p:spPr>
            <a:xfrm>
              <a:off x="8577020" y="4063225"/>
              <a:ext cx="1127100" cy="704090"/>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68" name="Google Shape;168;p4"/>
          <p:cNvPicPr preferRelativeResize="0"/>
          <p:nvPr/>
        </p:nvPicPr>
        <p:blipFill>
          <a:blip r:embed="rId2">
            <a:alphaModFix/>
          </a:blip>
          <a:stretch>
            <a:fillRect/>
          </a:stretch>
        </p:blipFill>
        <p:spPr>
          <a:xfrm rot="1849826">
            <a:off x="7153084" y="4532223"/>
            <a:ext cx="842582" cy="883005"/>
          </a:xfrm>
          <a:prstGeom prst="rect">
            <a:avLst/>
          </a:prstGeom>
          <a:noFill/>
          <a:ln>
            <a:noFill/>
          </a:ln>
        </p:spPr>
      </p:pic>
      <p:pic>
        <p:nvPicPr>
          <p:cNvPr id="169" name="Google Shape;169;p4"/>
          <p:cNvPicPr preferRelativeResize="0"/>
          <p:nvPr/>
        </p:nvPicPr>
        <p:blipFill>
          <a:blip r:embed="rId3">
            <a:alphaModFix/>
          </a:blip>
          <a:stretch>
            <a:fillRect/>
          </a:stretch>
        </p:blipFill>
        <p:spPr>
          <a:xfrm rot="8468218">
            <a:off x="8661998" y="3979267"/>
            <a:ext cx="771427" cy="60955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grpSp>
        <p:nvGrpSpPr>
          <p:cNvPr id="171" name="Google Shape;171;p5"/>
          <p:cNvGrpSpPr/>
          <p:nvPr/>
        </p:nvGrpSpPr>
        <p:grpSpPr>
          <a:xfrm>
            <a:off x="-2083996" y="-890440"/>
            <a:ext cx="12421863" cy="7846998"/>
            <a:chOff x="-2083996" y="-890440"/>
            <a:chExt cx="12421863" cy="7846998"/>
          </a:xfrm>
        </p:grpSpPr>
        <p:grpSp>
          <p:nvGrpSpPr>
            <p:cNvPr id="172" name="Google Shape;172;p5"/>
            <p:cNvGrpSpPr/>
            <p:nvPr/>
          </p:nvGrpSpPr>
          <p:grpSpPr>
            <a:xfrm rot="2413556">
              <a:off x="-1504324" y="3357535"/>
              <a:ext cx="3121859" cy="2938434"/>
              <a:chOff x="3282875" y="75000"/>
              <a:chExt cx="3121875" cy="2938449"/>
            </a:xfrm>
          </p:grpSpPr>
          <p:sp>
            <p:nvSpPr>
              <p:cNvPr id="173" name="Google Shape;173;p5"/>
              <p:cNvSpPr/>
              <p:nvPr/>
            </p:nvSpPr>
            <p:spPr>
              <a:xfrm>
                <a:off x="4925437" y="449866"/>
                <a:ext cx="1479313" cy="1104445"/>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5"/>
              <p:cNvSpPr/>
              <p:nvPr/>
            </p:nvSpPr>
            <p:spPr>
              <a:xfrm>
                <a:off x="4497090" y="1624833"/>
                <a:ext cx="975460" cy="96739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5"/>
              <p:cNvSpPr/>
              <p:nvPr/>
            </p:nvSpPr>
            <p:spPr>
              <a:xfrm>
                <a:off x="4714754" y="2058147"/>
                <a:ext cx="334558" cy="272081"/>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5"/>
              <p:cNvSpPr/>
              <p:nvPr/>
            </p:nvSpPr>
            <p:spPr>
              <a:xfrm>
                <a:off x="3282875" y="75000"/>
                <a:ext cx="1598223" cy="1547834"/>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5"/>
              <p:cNvSpPr/>
              <p:nvPr/>
            </p:nvSpPr>
            <p:spPr>
              <a:xfrm>
                <a:off x="3847191" y="905349"/>
                <a:ext cx="395021" cy="437344"/>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5"/>
              <p:cNvSpPr/>
              <p:nvPr/>
            </p:nvSpPr>
            <p:spPr>
              <a:xfrm>
                <a:off x="3506586" y="268479"/>
                <a:ext cx="1076230" cy="123343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5"/>
              <p:cNvSpPr/>
              <p:nvPr/>
            </p:nvSpPr>
            <p:spPr>
              <a:xfrm>
                <a:off x="4626076" y="1751805"/>
                <a:ext cx="679195" cy="679193"/>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5"/>
              <p:cNvSpPr/>
              <p:nvPr/>
            </p:nvSpPr>
            <p:spPr>
              <a:xfrm>
                <a:off x="4220977" y="1387015"/>
                <a:ext cx="1356373" cy="1626434"/>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 name="Google Shape;181;p5"/>
            <p:cNvGrpSpPr/>
            <p:nvPr/>
          </p:nvGrpSpPr>
          <p:grpSpPr>
            <a:xfrm>
              <a:off x="7215992" y="-890440"/>
              <a:ext cx="3121875" cy="2938449"/>
              <a:chOff x="3282875" y="75000"/>
              <a:chExt cx="3121875" cy="2938449"/>
            </a:xfrm>
          </p:grpSpPr>
          <p:sp>
            <p:nvSpPr>
              <p:cNvPr id="182" name="Google Shape;182;p5"/>
              <p:cNvSpPr/>
              <p:nvPr/>
            </p:nvSpPr>
            <p:spPr>
              <a:xfrm>
                <a:off x="4925437" y="449866"/>
                <a:ext cx="1479313" cy="1104445"/>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5"/>
              <p:cNvSpPr/>
              <p:nvPr/>
            </p:nvSpPr>
            <p:spPr>
              <a:xfrm>
                <a:off x="5199533" y="603037"/>
                <a:ext cx="1011738" cy="783995"/>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5"/>
              <p:cNvSpPr/>
              <p:nvPr/>
            </p:nvSpPr>
            <p:spPr>
              <a:xfrm>
                <a:off x="5592538" y="899303"/>
                <a:ext cx="453469" cy="36680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5"/>
              <p:cNvSpPr/>
              <p:nvPr/>
            </p:nvSpPr>
            <p:spPr>
              <a:xfrm>
                <a:off x="4497090" y="1624833"/>
                <a:ext cx="975460" cy="967397"/>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5"/>
              <p:cNvSpPr/>
              <p:nvPr/>
            </p:nvSpPr>
            <p:spPr>
              <a:xfrm>
                <a:off x="4714754" y="2058147"/>
                <a:ext cx="334558" cy="272081"/>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5"/>
              <p:cNvSpPr/>
              <p:nvPr/>
            </p:nvSpPr>
            <p:spPr>
              <a:xfrm>
                <a:off x="3282875" y="75000"/>
                <a:ext cx="1598223" cy="1547834"/>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5"/>
              <p:cNvSpPr/>
              <p:nvPr/>
            </p:nvSpPr>
            <p:spPr>
              <a:xfrm>
                <a:off x="3847191" y="905349"/>
                <a:ext cx="395021" cy="437344"/>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5"/>
              <p:cNvSpPr/>
              <p:nvPr/>
            </p:nvSpPr>
            <p:spPr>
              <a:xfrm>
                <a:off x="3506586" y="268479"/>
                <a:ext cx="1076230" cy="123343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5"/>
              <p:cNvSpPr/>
              <p:nvPr/>
            </p:nvSpPr>
            <p:spPr>
              <a:xfrm>
                <a:off x="4220977" y="1387015"/>
                <a:ext cx="1356373" cy="1626434"/>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5"/>
              <p:cNvSpPr/>
              <p:nvPr/>
            </p:nvSpPr>
            <p:spPr>
              <a:xfrm>
                <a:off x="4626076" y="1751805"/>
                <a:ext cx="679195" cy="679193"/>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92" name="Google Shape;19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3" name="Google Shape;193;p5"/>
          <p:cNvSpPr txBox="1"/>
          <p:nvPr>
            <p:ph idx="1" type="subTitle"/>
          </p:nvPr>
        </p:nvSpPr>
        <p:spPr>
          <a:xfrm>
            <a:off x="4923249" y="2424875"/>
            <a:ext cx="2505600" cy="14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5"/>
          <p:cNvSpPr txBox="1"/>
          <p:nvPr>
            <p:ph idx="2" type="subTitle"/>
          </p:nvPr>
        </p:nvSpPr>
        <p:spPr>
          <a:xfrm>
            <a:off x="1715375" y="2424875"/>
            <a:ext cx="2505600" cy="14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5"/>
          <p:cNvSpPr txBox="1"/>
          <p:nvPr>
            <p:ph idx="3" type="subTitle"/>
          </p:nvPr>
        </p:nvSpPr>
        <p:spPr>
          <a:xfrm>
            <a:off x="1715375" y="2035904"/>
            <a:ext cx="2505600" cy="44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sp>
        <p:nvSpPr>
          <p:cNvPr id="196" name="Google Shape;196;p5"/>
          <p:cNvSpPr txBox="1"/>
          <p:nvPr>
            <p:ph idx="4" type="subTitle"/>
          </p:nvPr>
        </p:nvSpPr>
        <p:spPr>
          <a:xfrm>
            <a:off x="4923250" y="2035904"/>
            <a:ext cx="2505600" cy="44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Zen Dots"/>
              <a:buNone/>
              <a:defRPr b="1" sz="1500">
                <a:solidFill>
                  <a:schemeClr val="dk1"/>
                </a:solidFill>
                <a:latin typeface="Zen Dots"/>
                <a:ea typeface="Zen Dots"/>
                <a:cs typeface="Zen Dots"/>
                <a:sym typeface="Zen Dots"/>
              </a:defRPr>
            </a:lvl1pPr>
            <a:lvl2pPr lvl="1" rtl="0" algn="ctr">
              <a:lnSpc>
                <a:spcPct val="100000"/>
              </a:lnSpc>
              <a:spcBef>
                <a:spcPts val="0"/>
              </a:spcBef>
              <a:spcAft>
                <a:spcPts val="0"/>
              </a:spcAft>
              <a:buSzPts val="2400"/>
              <a:buFont typeface="Zen Dots"/>
              <a:buNone/>
              <a:defRPr b="1" sz="2400">
                <a:latin typeface="Zen Dots"/>
                <a:ea typeface="Zen Dots"/>
                <a:cs typeface="Zen Dots"/>
                <a:sym typeface="Zen Dots"/>
              </a:defRPr>
            </a:lvl2pPr>
            <a:lvl3pPr lvl="2" rtl="0" algn="ctr">
              <a:lnSpc>
                <a:spcPct val="100000"/>
              </a:lnSpc>
              <a:spcBef>
                <a:spcPts val="0"/>
              </a:spcBef>
              <a:spcAft>
                <a:spcPts val="0"/>
              </a:spcAft>
              <a:buSzPts val="2400"/>
              <a:buFont typeface="Zen Dots"/>
              <a:buNone/>
              <a:defRPr b="1" sz="2400">
                <a:latin typeface="Zen Dots"/>
                <a:ea typeface="Zen Dots"/>
                <a:cs typeface="Zen Dots"/>
                <a:sym typeface="Zen Dots"/>
              </a:defRPr>
            </a:lvl3pPr>
            <a:lvl4pPr lvl="3" rtl="0" algn="ctr">
              <a:lnSpc>
                <a:spcPct val="100000"/>
              </a:lnSpc>
              <a:spcBef>
                <a:spcPts val="0"/>
              </a:spcBef>
              <a:spcAft>
                <a:spcPts val="0"/>
              </a:spcAft>
              <a:buSzPts val="2400"/>
              <a:buFont typeface="Zen Dots"/>
              <a:buNone/>
              <a:defRPr b="1" sz="2400">
                <a:latin typeface="Zen Dots"/>
                <a:ea typeface="Zen Dots"/>
                <a:cs typeface="Zen Dots"/>
                <a:sym typeface="Zen Dots"/>
              </a:defRPr>
            </a:lvl4pPr>
            <a:lvl5pPr lvl="4" rtl="0" algn="ctr">
              <a:lnSpc>
                <a:spcPct val="100000"/>
              </a:lnSpc>
              <a:spcBef>
                <a:spcPts val="0"/>
              </a:spcBef>
              <a:spcAft>
                <a:spcPts val="0"/>
              </a:spcAft>
              <a:buSzPts val="2400"/>
              <a:buFont typeface="Zen Dots"/>
              <a:buNone/>
              <a:defRPr b="1" sz="2400">
                <a:latin typeface="Zen Dots"/>
                <a:ea typeface="Zen Dots"/>
                <a:cs typeface="Zen Dots"/>
                <a:sym typeface="Zen Dots"/>
              </a:defRPr>
            </a:lvl5pPr>
            <a:lvl6pPr lvl="5" rtl="0" algn="ctr">
              <a:lnSpc>
                <a:spcPct val="100000"/>
              </a:lnSpc>
              <a:spcBef>
                <a:spcPts val="0"/>
              </a:spcBef>
              <a:spcAft>
                <a:spcPts val="0"/>
              </a:spcAft>
              <a:buSzPts val="2400"/>
              <a:buFont typeface="Zen Dots"/>
              <a:buNone/>
              <a:defRPr b="1" sz="2400">
                <a:latin typeface="Zen Dots"/>
                <a:ea typeface="Zen Dots"/>
                <a:cs typeface="Zen Dots"/>
                <a:sym typeface="Zen Dots"/>
              </a:defRPr>
            </a:lvl6pPr>
            <a:lvl7pPr lvl="6" rtl="0" algn="ctr">
              <a:lnSpc>
                <a:spcPct val="100000"/>
              </a:lnSpc>
              <a:spcBef>
                <a:spcPts val="0"/>
              </a:spcBef>
              <a:spcAft>
                <a:spcPts val="0"/>
              </a:spcAft>
              <a:buSzPts val="2400"/>
              <a:buFont typeface="Zen Dots"/>
              <a:buNone/>
              <a:defRPr b="1" sz="2400">
                <a:latin typeface="Zen Dots"/>
                <a:ea typeface="Zen Dots"/>
                <a:cs typeface="Zen Dots"/>
                <a:sym typeface="Zen Dots"/>
              </a:defRPr>
            </a:lvl7pPr>
            <a:lvl8pPr lvl="7" rtl="0" algn="ctr">
              <a:lnSpc>
                <a:spcPct val="100000"/>
              </a:lnSpc>
              <a:spcBef>
                <a:spcPts val="0"/>
              </a:spcBef>
              <a:spcAft>
                <a:spcPts val="0"/>
              </a:spcAft>
              <a:buSzPts val="2400"/>
              <a:buFont typeface="Zen Dots"/>
              <a:buNone/>
              <a:defRPr b="1" sz="2400">
                <a:latin typeface="Zen Dots"/>
                <a:ea typeface="Zen Dots"/>
                <a:cs typeface="Zen Dots"/>
                <a:sym typeface="Zen Dots"/>
              </a:defRPr>
            </a:lvl8pPr>
            <a:lvl9pPr lvl="8" rtl="0" algn="ctr">
              <a:lnSpc>
                <a:spcPct val="100000"/>
              </a:lnSpc>
              <a:spcBef>
                <a:spcPts val="0"/>
              </a:spcBef>
              <a:spcAft>
                <a:spcPts val="0"/>
              </a:spcAft>
              <a:buSzPts val="2400"/>
              <a:buFont typeface="Zen Dots"/>
              <a:buNone/>
              <a:defRPr b="1" sz="2400">
                <a:latin typeface="Zen Dots"/>
                <a:ea typeface="Zen Dots"/>
                <a:cs typeface="Zen Dots"/>
                <a:sym typeface="Zen Dots"/>
              </a:defRPr>
            </a:lvl9pPr>
          </a:lstStyle>
          <a:p/>
        </p:txBody>
      </p:sp>
      <p:grpSp>
        <p:nvGrpSpPr>
          <p:cNvPr id="197" name="Google Shape;197;p5"/>
          <p:cNvGrpSpPr/>
          <p:nvPr/>
        </p:nvGrpSpPr>
        <p:grpSpPr>
          <a:xfrm>
            <a:off x="310118" y="-328432"/>
            <a:ext cx="8833877" cy="5868817"/>
            <a:chOff x="310118" y="-269357"/>
            <a:chExt cx="8833877" cy="5868817"/>
          </a:xfrm>
        </p:grpSpPr>
        <p:pic>
          <p:nvPicPr>
            <p:cNvPr id="198" name="Google Shape;198;p5"/>
            <p:cNvPicPr preferRelativeResize="0"/>
            <p:nvPr/>
          </p:nvPicPr>
          <p:blipFill>
            <a:blip r:embed="rId2">
              <a:alphaModFix/>
            </a:blip>
            <a:stretch>
              <a:fillRect/>
            </a:stretch>
          </p:blipFill>
          <p:spPr>
            <a:xfrm rot="1964704">
              <a:off x="447537" y="4578018"/>
              <a:ext cx="1023670" cy="808859"/>
            </a:xfrm>
            <a:prstGeom prst="rect">
              <a:avLst/>
            </a:prstGeom>
            <a:noFill/>
            <a:ln>
              <a:noFill/>
            </a:ln>
          </p:spPr>
        </p:pic>
        <p:pic>
          <p:nvPicPr>
            <p:cNvPr id="199" name="Google Shape;199;p5"/>
            <p:cNvPicPr preferRelativeResize="0"/>
            <p:nvPr/>
          </p:nvPicPr>
          <p:blipFill>
            <a:blip r:embed="rId3">
              <a:alphaModFix/>
            </a:blip>
            <a:stretch>
              <a:fillRect/>
            </a:stretch>
          </p:blipFill>
          <p:spPr>
            <a:xfrm>
              <a:off x="8598621" y="871525"/>
              <a:ext cx="545374" cy="651675"/>
            </a:xfrm>
            <a:prstGeom prst="rect">
              <a:avLst/>
            </a:prstGeom>
            <a:noFill/>
            <a:ln>
              <a:noFill/>
            </a:ln>
          </p:spPr>
        </p:pic>
        <p:pic>
          <p:nvPicPr>
            <p:cNvPr id="200" name="Google Shape;200;p5"/>
            <p:cNvPicPr preferRelativeResize="0"/>
            <p:nvPr/>
          </p:nvPicPr>
          <p:blipFill>
            <a:blip r:embed="rId4">
              <a:alphaModFix/>
            </a:blip>
            <a:stretch>
              <a:fillRect/>
            </a:stretch>
          </p:blipFill>
          <p:spPr>
            <a:xfrm>
              <a:off x="7639789" y="-269357"/>
              <a:ext cx="676516" cy="80885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sp>
        <p:nvSpPr>
          <p:cNvPr id="202" name="Google Shape;20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3" name="Google Shape;203;p6"/>
          <p:cNvGrpSpPr/>
          <p:nvPr/>
        </p:nvGrpSpPr>
        <p:grpSpPr>
          <a:xfrm>
            <a:off x="-1237937" y="-622220"/>
            <a:ext cx="12160082" cy="6913352"/>
            <a:chOff x="-1237937" y="-622220"/>
            <a:chExt cx="12160082" cy="6913352"/>
          </a:xfrm>
        </p:grpSpPr>
        <p:grpSp>
          <p:nvGrpSpPr>
            <p:cNvPr id="204" name="Google Shape;204;p6"/>
            <p:cNvGrpSpPr/>
            <p:nvPr/>
          </p:nvGrpSpPr>
          <p:grpSpPr>
            <a:xfrm>
              <a:off x="-1237937" y="3258896"/>
              <a:ext cx="3038529" cy="3032236"/>
              <a:chOff x="-1237937" y="3258896"/>
              <a:chExt cx="3038529" cy="3032236"/>
            </a:xfrm>
          </p:grpSpPr>
          <p:sp>
            <p:nvSpPr>
              <p:cNvPr id="205" name="Google Shape;205;p6"/>
              <p:cNvSpPr/>
              <p:nvPr/>
            </p:nvSpPr>
            <p:spPr>
              <a:xfrm rot="2413558">
                <a:off x="139586" y="4839620"/>
                <a:ext cx="1479306" cy="110443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6"/>
              <p:cNvSpPr/>
              <p:nvPr/>
            </p:nvSpPr>
            <p:spPr>
              <a:xfrm rot="2413556">
                <a:off x="408704" y="5020490"/>
                <a:ext cx="1011733" cy="783991"/>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6"/>
              <p:cNvSpPr/>
              <p:nvPr/>
            </p:nvSpPr>
            <p:spPr>
              <a:xfrm rot="2413555">
                <a:off x="718160" y="5369558"/>
                <a:ext cx="453466" cy="366803"/>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6"/>
              <p:cNvSpPr/>
              <p:nvPr/>
            </p:nvSpPr>
            <p:spPr>
              <a:xfrm rot="2413554">
                <a:off x="-927127" y="3591934"/>
                <a:ext cx="1598216" cy="1547826"/>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6"/>
              <p:cNvSpPr/>
              <p:nvPr/>
            </p:nvSpPr>
            <p:spPr>
              <a:xfrm rot="2413552">
                <a:off x="-531658" y="4333139"/>
                <a:ext cx="395019" cy="437342"/>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6"/>
              <p:cNvSpPr/>
              <p:nvPr/>
            </p:nvSpPr>
            <p:spPr>
              <a:xfrm rot="2413554">
                <a:off x="-718027" y="3752755"/>
                <a:ext cx="1076225" cy="1233425"/>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1" name="Google Shape;211;p6"/>
            <p:cNvGrpSpPr/>
            <p:nvPr/>
          </p:nvGrpSpPr>
          <p:grpSpPr>
            <a:xfrm>
              <a:off x="8034521" y="-622220"/>
              <a:ext cx="1798167" cy="1969861"/>
              <a:chOff x="8034521" y="-622220"/>
              <a:chExt cx="1798167" cy="1969861"/>
            </a:xfrm>
          </p:grpSpPr>
          <p:sp>
            <p:nvSpPr>
              <p:cNvPr id="212" name="Google Shape;212;p6"/>
              <p:cNvSpPr/>
              <p:nvPr/>
            </p:nvSpPr>
            <p:spPr>
              <a:xfrm rot="1097118">
                <a:off x="8555977" y="-181182"/>
                <a:ext cx="975455" cy="967393"/>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6"/>
              <p:cNvSpPr/>
              <p:nvPr/>
            </p:nvSpPr>
            <p:spPr>
              <a:xfrm rot="1097124">
                <a:off x="8751956" y="215556"/>
                <a:ext cx="334557" cy="272079"/>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6"/>
              <p:cNvSpPr/>
              <p:nvPr/>
            </p:nvSpPr>
            <p:spPr>
              <a:xfrm rot="1097121">
                <a:off x="8691305" y="-59353"/>
                <a:ext cx="679191" cy="679190"/>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6"/>
              <p:cNvSpPr/>
              <p:nvPr/>
            </p:nvSpPr>
            <p:spPr>
              <a:xfrm rot="1097124">
                <a:off x="8255421" y="-450502"/>
                <a:ext cx="1356366" cy="1626425"/>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 name="Google Shape;216;p6"/>
            <p:cNvGrpSpPr/>
            <p:nvPr/>
          </p:nvGrpSpPr>
          <p:grpSpPr>
            <a:xfrm>
              <a:off x="7742538" y="2898764"/>
              <a:ext cx="3179607" cy="3234795"/>
              <a:chOff x="7742538" y="2898764"/>
              <a:chExt cx="3179607" cy="3234795"/>
            </a:xfrm>
          </p:grpSpPr>
          <p:sp>
            <p:nvSpPr>
              <p:cNvPr id="217" name="Google Shape;217;p6"/>
              <p:cNvSpPr/>
              <p:nvPr/>
            </p:nvSpPr>
            <p:spPr>
              <a:xfrm rot="-5009678">
                <a:off x="8193913" y="3144011"/>
                <a:ext cx="1479372" cy="1104487"/>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6"/>
              <p:cNvSpPr/>
              <p:nvPr/>
            </p:nvSpPr>
            <p:spPr>
              <a:xfrm rot="-5009680">
                <a:off x="8425269" y="3263393"/>
                <a:ext cx="1011777" cy="784025"/>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6"/>
              <p:cNvSpPr/>
              <p:nvPr/>
            </p:nvSpPr>
            <p:spPr>
              <a:xfrm rot="-5009682">
                <a:off x="9468138" y="4013818"/>
                <a:ext cx="975497" cy="967435"/>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6"/>
              <p:cNvSpPr/>
              <p:nvPr/>
            </p:nvSpPr>
            <p:spPr>
              <a:xfrm rot="-5009679">
                <a:off x="9862062" y="4473322"/>
                <a:ext cx="334571" cy="272092"/>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6"/>
              <p:cNvSpPr/>
              <p:nvPr/>
            </p:nvSpPr>
            <p:spPr>
              <a:xfrm rot="-5009678">
                <a:off x="7802900" y="4477928"/>
                <a:ext cx="1598286" cy="1547896"/>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6"/>
              <p:cNvSpPr/>
              <p:nvPr/>
            </p:nvSpPr>
            <p:spPr>
              <a:xfrm rot="-5009678">
                <a:off x="8673642" y="5101410"/>
                <a:ext cx="395037" cy="437361"/>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6"/>
              <p:cNvSpPr/>
              <p:nvPr/>
            </p:nvSpPr>
            <p:spPr>
              <a:xfrm rot="-5009682">
                <a:off x="8095727" y="4676293"/>
                <a:ext cx="1076271" cy="1233479"/>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6"/>
              <p:cNvSpPr/>
              <p:nvPr/>
            </p:nvSpPr>
            <p:spPr>
              <a:xfrm rot="-5009679">
                <a:off x="9597086" y="4175007"/>
                <a:ext cx="679221" cy="679220"/>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6"/>
              <p:cNvSpPr/>
              <p:nvPr/>
            </p:nvSpPr>
            <p:spPr>
              <a:xfrm rot="-5009680">
                <a:off x="9359081" y="3779783"/>
                <a:ext cx="1356427" cy="1626497"/>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6" name="Google Shape;226;p6"/>
          <p:cNvGrpSpPr/>
          <p:nvPr/>
        </p:nvGrpSpPr>
        <p:grpSpPr>
          <a:xfrm>
            <a:off x="-350954" y="4082100"/>
            <a:ext cx="9304317" cy="1566259"/>
            <a:chOff x="-350954" y="4082100"/>
            <a:chExt cx="9304317" cy="1566259"/>
          </a:xfrm>
        </p:grpSpPr>
        <p:pic>
          <p:nvPicPr>
            <p:cNvPr id="227" name="Google Shape;227;p6"/>
            <p:cNvPicPr preferRelativeResize="0"/>
            <p:nvPr/>
          </p:nvPicPr>
          <p:blipFill>
            <a:blip r:embed="rId2">
              <a:alphaModFix/>
            </a:blip>
            <a:stretch>
              <a:fillRect/>
            </a:stretch>
          </p:blipFill>
          <p:spPr>
            <a:xfrm rot="7102441">
              <a:off x="8255154" y="4849787"/>
              <a:ext cx="605145" cy="572467"/>
            </a:xfrm>
            <a:prstGeom prst="rect">
              <a:avLst/>
            </a:prstGeom>
            <a:noFill/>
            <a:ln>
              <a:noFill/>
            </a:ln>
          </p:spPr>
        </p:pic>
        <p:pic>
          <p:nvPicPr>
            <p:cNvPr id="228" name="Google Shape;228;p6"/>
            <p:cNvPicPr preferRelativeResize="0"/>
            <p:nvPr/>
          </p:nvPicPr>
          <p:blipFill>
            <a:blip r:embed="rId3">
              <a:alphaModFix/>
            </a:blip>
            <a:stretch>
              <a:fillRect/>
            </a:stretch>
          </p:blipFill>
          <p:spPr>
            <a:xfrm rot="6076603">
              <a:off x="423200" y="4786643"/>
              <a:ext cx="771294" cy="808859"/>
            </a:xfrm>
            <a:prstGeom prst="rect">
              <a:avLst/>
            </a:prstGeom>
            <a:noFill/>
            <a:ln>
              <a:noFill/>
            </a:ln>
          </p:spPr>
        </p:pic>
        <p:pic>
          <p:nvPicPr>
            <p:cNvPr id="229" name="Google Shape;229;p6"/>
            <p:cNvPicPr preferRelativeResize="0"/>
            <p:nvPr/>
          </p:nvPicPr>
          <p:blipFill>
            <a:blip r:embed="rId4">
              <a:alphaModFix/>
            </a:blip>
            <a:stretch>
              <a:fillRect/>
            </a:stretch>
          </p:blipFill>
          <p:spPr>
            <a:xfrm>
              <a:off x="-350954" y="4082100"/>
              <a:ext cx="545374" cy="65167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0" name="Shape 230"/>
        <p:cNvGrpSpPr/>
        <p:nvPr/>
      </p:nvGrpSpPr>
      <p:grpSpPr>
        <a:xfrm>
          <a:off x="0" y="0"/>
          <a:ext cx="0" cy="0"/>
          <a:chOff x="0" y="0"/>
          <a:chExt cx="0" cy="0"/>
        </a:xfrm>
      </p:grpSpPr>
      <p:sp>
        <p:nvSpPr>
          <p:cNvPr id="231" name="Google Shape;231;p7"/>
          <p:cNvSpPr txBox="1"/>
          <p:nvPr>
            <p:ph type="title"/>
          </p:nvPr>
        </p:nvSpPr>
        <p:spPr>
          <a:xfrm>
            <a:off x="713225" y="754400"/>
            <a:ext cx="4590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2" name="Google Shape;232;p7"/>
          <p:cNvSpPr txBox="1"/>
          <p:nvPr>
            <p:ph idx="1" type="subTitle"/>
          </p:nvPr>
        </p:nvSpPr>
        <p:spPr>
          <a:xfrm>
            <a:off x="713225" y="1327100"/>
            <a:ext cx="45909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Font typeface="Nunito Light"/>
              <a:buChar char="●"/>
              <a:defRPr>
                <a:latin typeface="Barlow"/>
                <a:ea typeface="Barlow"/>
                <a:cs typeface="Barlow"/>
                <a:sym typeface="Barlow"/>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233" name="Google Shape;233;p7"/>
          <p:cNvSpPr/>
          <p:nvPr>
            <p:ph idx="2" type="pic"/>
          </p:nvPr>
        </p:nvSpPr>
        <p:spPr>
          <a:xfrm>
            <a:off x="5643775" y="967900"/>
            <a:ext cx="2787000" cy="3636000"/>
          </a:xfrm>
          <a:prstGeom prst="rect">
            <a:avLst/>
          </a:prstGeom>
          <a:noFill/>
          <a:ln cap="flat" cmpd="sng" w="9525">
            <a:solidFill>
              <a:schemeClr val="dk1"/>
            </a:solidFill>
            <a:prstDash val="solid"/>
            <a:round/>
            <a:headEnd len="sm" w="sm" type="none"/>
            <a:tailEnd len="sm" w="sm" type="none"/>
          </a:ln>
          <a:effectLst>
            <a:outerShdw blurRad="257175" rotWithShape="0" algn="bl" dir="2580000" dist="257175">
              <a:srgbClr val="04080D">
                <a:alpha val="50000"/>
              </a:srgbClr>
            </a:outerShdw>
          </a:effectLst>
        </p:spPr>
      </p:sp>
      <p:grpSp>
        <p:nvGrpSpPr>
          <p:cNvPr id="234" name="Google Shape;234;p7"/>
          <p:cNvGrpSpPr/>
          <p:nvPr/>
        </p:nvGrpSpPr>
        <p:grpSpPr>
          <a:xfrm>
            <a:off x="-1512012" y="-1640489"/>
            <a:ext cx="11570626" cy="8437945"/>
            <a:chOff x="-1512012" y="-1640489"/>
            <a:chExt cx="11570626" cy="8437945"/>
          </a:xfrm>
        </p:grpSpPr>
        <p:grpSp>
          <p:nvGrpSpPr>
            <p:cNvPr id="235" name="Google Shape;235;p7"/>
            <p:cNvGrpSpPr/>
            <p:nvPr/>
          </p:nvGrpSpPr>
          <p:grpSpPr>
            <a:xfrm rot="-10629075">
              <a:off x="5973855" y="-1542603"/>
              <a:ext cx="4013209" cy="2979081"/>
              <a:chOff x="6005513" y="2100263"/>
              <a:chExt cx="2944814" cy="2185991"/>
            </a:xfrm>
          </p:grpSpPr>
          <p:sp>
            <p:nvSpPr>
              <p:cNvPr id="236" name="Google Shape;236;p7"/>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7"/>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7"/>
              <p:cNvSpPr/>
              <p:nvPr/>
            </p:nvSpPr>
            <p:spPr>
              <a:xfrm>
                <a:off x="6005513" y="2100263"/>
                <a:ext cx="2233613" cy="2185991"/>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7"/>
              <p:cNvSpPr/>
              <p:nvPr/>
            </p:nvSpPr>
            <p:spPr>
              <a:xfrm>
                <a:off x="7396163" y="3679826"/>
                <a:ext cx="630238" cy="492124"/>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7"/>
              <p:cNvSpPr/>
              <p:nvPr/>
            </p:nvSpPr>
            <p:spPr>
              <a:xfrm>
                <a:off x="6188075" y="2254251"/>
                <a:ext cx="1154113" cy="1617665"/>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7"/>
              <p:cNvSpPr/>
              <p:nvPr/>
            </p:nvSpPr>
            <p:spPr>
              <a:xfrm>
                <a:off x="6350000" y="2447926"/>
                <a:ext cx="760414" cy="1200151"/>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7"/>
              <p:cNvSpPr/>
              <p:nvPr/>
            </p:nvSpPr>
            <p:spPr>
              <a:xfrm>
                <a:off x="6461125" y="2625726"/>
                <a:ext cx="290513" cy="466725"/>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7"/>
              <p:cNvSpPr/>
              <p:nvPr/>
            </p:nvSpPr>
            <p:spPr>
              <a:xfrm>
                <a:off x="7612063" y="3835401"/>
                <a:ext cx="300038" cy="193675"/>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4" name="Google Shape;244;p7"/>
            <p:cNvGrpSpPr/>
            <p:nvPr/>
          </p:nvGrpSpPr>
          <p:grpSpPr>
            <a:xfrm rot="10500963">
              <a:off x="-1390188" y="3649572"/>
              <a:ext cx="4013348" cy="2979184"/>
              <a:chOff x="6005513" y="2100263"/>
              <a:chExt cx="2944814" cy="2185991"/>
            </a:xfrm>
          </p:grpSpPr>
          <p:sp>
            <p:nvSpPr>
              <p:cNvPr id="245" name="Google Shape;245;p7"/>
              <p:cNvSpPr/>
              <p:nvPr/>
            </p:nvSpPr>
            <p:spPr>
              <a:xfrm>
                <a:off x="7761288" y="2465388"/>
                <a:ext cx="1189039" cy="1093788"/>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7"/>
              <p:cNvSpPr/>
              <p:nvPr/>
            </p:nvSpPr>
            <p:spPr>
              <a:xfrm>
                <a:off x="7999413" y="2598738"/>
                <a:ext cx="744538" cy="704850"/>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7"/>
              <p:cNvSpPr/>
              <p:nvPr/>
            </p:nvSpPr>
            <p:spPr>
              <a:xfrm>
                <a:off x="6005513" y="2100263"/>
                <a:ext cx="2233613" cy="2185991"/>
              </a:xfrm>
              <a:custGeom>
                <a:rect b="b" l="l" r="r" t="t"/>
                <a:pathLst>
                  <a:path extrusionOk="0" h="2183" w="2232">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7"/>
              <p:cNvSpPr/>
              <p:nvPr/>
            </p:nvSpPr>
            <p:spPr>
              <a:xfrm>
                <a:off x="7396163" y="3679826"/>
                <a:ext cx="630238" cy="492124"/>
              </a:xfrm>
              <a:custGeom>
                <a:rect b="b" l="l" r="r" t="t"/>
                <a:pathLst>
                  <a:path extrusionOk="0" h="491" w="631">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7"/>
              <p:cNvSpPr/>
              <p:nvPr/>
            </p:nvSpPr>
            <p:spPr>
              <a:xfrm>
                <a:off x="6188075" y="2254251"/>
                <a:ext cx="1154113" cy="1617665"/>
              </a:xfrm>
              <a:custGeom>
                <a:rect b="b" l="l" r="r" t="t"/>
                <a:pathLst>
                  <a:path extrusionOk="0" h="1615" w="1154">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7"/>
              <p:cNvSpPr/>
              <p:nvPr/>
            </p:nvSpPr>
            <p:spPr>
              <a:xfrm>
                <a:off x="6350000" y="2447926"/>
                <a:ext cx="760414" cy="1200151"/>
              </a:xfrm>
              <a:custGeom>
                <a:rect b="b" l="l" r="r" t="t"/>
                <a:pathLst>
                  <a:path extrusionOk="0" h="1199" w="759">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7"/>
              <p:cNvSpPr/>
              <p:nvPr/>
            </p:nvSpPr>
            <p:spPr>
              <a:xfrm>
                <a:off x="6461125" y="2625726"/>
                <a:ext cx="290513" cy="466725"/>
              </a:xfrm>
              <a:custGeom>
                <a:rect b="b" l="l" r="r" t="t"/>
                <a:pathLst>
                  <a:path extrusionOk="0" h="465" w="291">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7"/>
              <p:cNvSpPr/>
              <p:nvPr/>
            </p:nvSpPr>
            <p:spPr>
              <a:xfrm>
                <a:off x="7612063" y="3835401"/>
                <a:ext cx="300038" cy="193675"/>
              </a:xfrm>
              <a:custGeom>
                <a:rect b="b" l="l" r="r" t="t"/>
                <a:pathLst>
                  <a:path extrusionOk="0" h="192" w="299">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3" name="Google Shape;253;p7"/>
          <p:cNvGrpSpPr/>
          <p:nvPr/>
        </p:nvGrpSpPr>
        <p:grpSpPr>
          <a:xfrm>
            <a:off x="-217149" y="-259918"/>
            <a:ext cx="9895200" cy="6352966"/>
            <a:chOff x="-217149" y="-259918"/>
            <a:chExt cx="9895200" cy="6352966"/>
          </a:xfrm>
        </p:grpSpPr>
        <p:pic>
          <p:nvPicPr>
            <p:cNvPr id="254" name="Google Shape;254;p7"/>
            <p:cNvPicPr preferRelativeResize="0"/>
            <p:nvPr/>
          </p:nvPicPr>
          <p:blipFill>
            <a:blip r:embed="rId2">
              <a:alphaModFix/>
            </a:blip>
            <a:stretch>
              <a:fillRect/>
            </a:stretch>
          </p:blipFill>
          <p:spPr>
            <a:xfrm rot="2969981">
              <a:off x="630473" y="4520875"/>
              <a:ext cx="1701501" cy="1121900"/>
            </a:xfrm>
            <a:prstGeom prst="rect">
              <a:avLst/>
            </a:prstGeom>
            <a:noFill/>
            <a:ln>
              <a:noFill/>
            </a:ln>
          </p:spPr>
        </p:pic>
        <p:pic>
          <p:nvPicPr>
            <p:cNvPr id="255" name="Google Shape;255;p7"/>
            <p:cNvPicPr preferRelativeResize="0"/>
            <p:nvPr/>
          </p:nvPicPr>
          <p:blipFill>
            <a:blip r:embed="rId3">
              <a:alphaModFix/>
            </a:blip>
            <a:stretch>
              <a:fillRect/>
            </a:stretch>
          </p:blipFill>
          <p:spPr>
            <a:xfrm rot="5530100">
              <a:off x="-88768" y="3878800"/>
              <a:ext cx="409962" cy="651679"/>
            </a:xfrm>
            <a:prstGeom prst="rect">
              <a:avLst/>
            </a:prstGeom>
            <a:noFill/>
            <a:ln>
              <a:noFill/>
            </a:ln>
          </p:spPr>
        </p:pic>
        <p:pic>
          <p:nvPicPr>
            <p:cNvPr id="256" name="Google Shape;256;p7"/>
            <p:cNvPicPr preferRelativeResize="0"/>
            <p:nvPr/>
          </p:nvPicPr>
          <p:blipFill>
            <a:blip r:embed="rId4">
              <a:alphaModFix/>
            </a:blip>
            <a:stretch>
              <a:fillRect/>
            </a:stretch>
          </p:blipFill>
          <p:spPr>
            <a:xfrm rot="-2356544">
              <a:off x="8575828" y="-101850"/>
              <a:ext cx="870974" cy="104137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7" name="Shape 257"/>
        <p:cNvGrpSpPr/>
        <p:nvPr/>
      </p:nvGrpSpPr>
      <p:grpSpPr>
        <a:xfrm>
          <a:off x="0" y="0"/>
          <a:ext cx="0" cy="0"/>
          <a:chOff x="0" y="0"/>
          <a:chExt cx="0" cy="0"/>
        </a:xfrm>
      </p:grpSpPr>
      <p:sp>
        <p:nvSpPr>
          <p:cNvPr id="258" name="Google Shape;258;p8"/>
          <p:cNvSpPr txBox="1"/>
          <p:nvPr>
            <p:ph type="title"/>
          </p:nvPr>
        </p:nvSpPr>
        <p:spPr>
          <a:xfrm>
            <a:off x="3916750" y="539500"/>
            <a:ext cx="4514100" cy="13080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0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59" name="Google Shape;259;p8"/>
          <p:cNvGrpSpPr/>
          <p:nvPr/>
        </p:nvGrpSpPr>
        <p:grpSpPr>
          <a:xfrm>
            <a:off x="-2725375" y="2697503"/>
            <a:ext cx="9449768" cy="4560356"/>
            <a:chOff x="0" y="2771776"/>
            <a:chExt cx="5156200" cy="3062286"/>
          </a:xfrm>
        </p:grpSpPr>
        <p:sp>
          <p:nvSpPr>
            <p:cNvPr id="260" name="Google Shape;260;p8"/>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8"/>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8"/>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8"/>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8"/>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8"/>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8"/>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8"/>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8"/>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8"/>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8"/>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8"/>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8"/>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8"/>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8"/>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8"/>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8"/>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8"/>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8"/>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8"/>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8"/>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8"/>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8"/>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8"/>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8"/>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8"/>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8"/>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8"/>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8"/>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8"/>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8"/>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8"/>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8"/>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8"/>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8"/>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8"/>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8"/>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8"/>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8"/>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8"/>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8"/>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8"/>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2" name="Google Shape;302;p8"/>
          <p:cNvGrpSpPr/>
          <p:nvPr/>
        </p:nvGrpSpPr>
        <p:grpSpPr>
          <a:xfrm>
            <a:off x="-1106665" y="-1065113"/>
            <a:ext cx="11382067" cy="7454913"/>
            <a:chOff x="-1106665" y="-1065113"/>
            <a:chExt cx="11382067" cy="7454913"/>
          </a:xfrm>
        </p:grpSpPr>
        <p:sp>
          <p:nvSpPr>
            <p:cNvPr id="303" name="Google Shape;303;p8"/>
            <p:cNvSpPr/>
            <p:nvPr/>
          </p:nvSpPr>
          <p:spPr>
            <a:xfrm flipH="1" rot="1320967">
              <a:off x="1579762" y="-266020"/>
              <a:ext cx="1189056" cy="1093803"/>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8"/>
            <p:cNvSpPr/>
            <p:nvPr/>
          </p:nvSpPr>
          <p:spPr>
            <a:xfrm flipH="1" rot="1320964">
              <a:off x="1810210" y="-134162"/>
              <a:ext cx="744549" cy="704861"/>
            </a:xfrm>
            <a:custGeom>
              <a:rect b="b" l="l" r="r" t="t"/>
              <a:pathLst>
                <a:path extrusionOk="0" h="705" w="744">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8"/>
            <p:cNvSpPr/>
            <p:nvPr/>
          </p:nvSpPr>
          <p:spPr>
            <a:xfrm flipH="1" rot="1320969">
              <a:off x="2105885" y="164249"/>
              <a:ext cx="266704" cy="263528"/>
            </a:xfrm>
            <a:custGeom>
              <a:rect b="b" l="l" r="r" t="t"/>
              <a:pathLst>
                <a:path extrusionOk="0" h="264" w="265">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8"/>
            <p:cNvSpPr/>
            <p:nvPr/>
          </p:nvSpPr>
          <p:spPr>
            <a:xfrm flipH="1" rot="1320962">
              <a:off x="-751181" y="-680486"/>
              <a:ext cx="2516224" cy="238604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8"/>
            <p:cNvSpPr/>
            <p:nvPr/>
          </p:nvSpPr>
          <p:spPr>
            <a:xfrm flipH="1" rot="1320964">
              <a:off x="-607331" y="-552321"/>
              <a:ext cx="2297144" cy="2070128"/>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8"/>
            <p:cNvSpPr/>
            <p:nvPr/>
          </p:nvSpPr>
          <p:spPr>
            <a:xfrm flipH="1" rot="1320964">
              <a:off x="755610" y="-265020"/>
              <a:ext cx="523883" cy="515945"/>
            </a:xfrm>
            <a:custGeom>
              <a:rect b="b" l="l" r="r" t="t"/>
              <a:pathLst>
                <a:path extrusionOk="0" h="514" w="524">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8"/>
            <p:cNvSpPr/>
            <p:nvPr/>
          </p:nvSpPr>
          <p:spPr>
            <a:xfrm flipH="1" rot="1320968">
              <a:off x="1236362" y="456934"/>
              <a:ext cx="368305" cy="187328"/>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8"/>
            <p:cNvSpPr/>
            <p:nvPr/>
          </p:nvSpPr>
          <p:spPr>
            <a:xfrm flipH="1" rot="1320970">
              <a:off x="-469999" y="-200487"/>
              <a:ext cx="1428770" cy="1441471"/>
            </a:xfrm>
            <a:custGeom>
              <a:rect b="b" l="l" r="r" t="t"/>
              <a:pathLst>
                <a:path extrusionOk="0" h="1439" w="1428">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8"/>
            <p:cNvSpPr/>
            <p:nvPr/>
          </p:nvSpPr>
          <p:spPr>
            <a:xfrm flipH="1" rot="1320967">
              <a:off x="914101" y="-160908"/>
              <a:ext cx="274642" cy="246066"/>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8"/>
            <p:cNvSpPr/>
            <p:nvPr/>
          </p:nvSpPr>
          <p:spPr>
            <a:xfrm flipH="1" rot="1320969">
              <a:off x="-218026" y="-47953"/>
              <a:ext cx="944577" cy="820750"/>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8"/>
            <p:cNvSpPr/>
            <p:nvPr/>
          </p:nvSpPr>
          <p:spPr>
            <a:xfrm flipH="1" rot="1320965">
              <a:off x="104255" y="890569"/>
              <a:ext cx="401643" cy="301629"/>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8"/>
            <p:cNvSpPr/>
            <p:nvPr/>
          </p:nvSpPr>
          <p:spPr>
            <a:xfrm flipH="1" rot="1320969">
              <a:off x="956682" y="995889"/>
              <a:ext cx="1068402" cy="1281132"/>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8"/>
            <p:cNvSpPr/>
            <p:nvPr/>
          </p:nvSpPr>
          <p:spPr>
            <a:xfrm flipH="1" rot="-3111477">
              <a:off x="7734744" y="2450512"/>
              <a:ext cx="1189049" cy="1093797"/>
            </a:xfrm>
            <a:custGeom>
              <a:rect b="b" l="l" r="r" t="t"/>
              <a:pathLst>
                <a:path extrusionOk="0" h="1091" w="1189">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8"/>
            <p:cNvSpPr/>
            <p:nvPr/>
          </p:nvSpPr>
          <p:spPr>
            <a:xfrm flipH="1" rot="-3111481">
              <a:off x="6830599" y="3470480"/>
              <a:ext cx="2516210" cy="2386036"/>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8"/>
            <p:cNvSpPr/>
            <p:nvPr/>
          </p:nvSpPr>
          <p:spPr>
            <a:xfrm flipH="1" rot="-3111480">
              <a:off x="6921045" y="3587204"/>
              <a:ext cx="2297131" cy="2070117"/>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8"/>
            <p:cNvSpPr/>
            <p:nvPr/>
          </p:nvSpPr>
          <p:spPr>
            <a:xfrm flipH="1" rot="-3111475">
              <a:off x="8194861" y="3702773"/>
              <a:ext cx="368303" cy="187327"/>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8"/>
            <p:cNvSpPr/>
            <p:nvPr/>
          </p:nvSpPr>
          <p:spPr>
            <a:xfrm flipH="1" rot="-3111477">
              <a:off x="7314606" y="4535356"/>
              <a:ext cx="944571" cy="820745"/>
            </a:xfrm>
            <a:custGeom>
              <a:rect b="b" l="l" r="r" t="t"/>
              <a:pathLst>
                <a:path extrusionOk="0" h="819" w="943">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8"/>
            <p:cNvSpPr/>
            <p:nvPr/>
          </p:nvSpPr>
          <p:spPr>
            <a:xfrm flipH="1" rot="-3111478">
              <a:off x="8339853" y="4853481"/>
              <a:ext cx="401641" cy="301627"/>
            </a:xfrm>
            <a:custGeom>
              <a:rect b="b" l="l" r="r" t="t"/>
              <a:pathLst>
                <a:path extrusionOk="0" h="302" w="401">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8"/>
            <p:cNvSpPr/>
            <p:nvPr/>
          </p:nvSpPr>
          <p:spPr>
            <a:xfrm flipH="1" rot="-3111480">
              <a:off x="7465418" y="4776850"/>
              <a:ext cx="642943" cy="401641"/>
            </a:xfrm>
            <a:custGeom>
              <a:rect b="b" l="l" r="r" t="t"/>
              <a:pathLst>
                <a:path extrusionOk="0" h="401" w="643">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8"/>
            <p:cNvSpPr/>
            <p:nvPr/>
          </p:nvSpPr>
          <p:spPr>
            <a:xfrm flipH="1" rot="-3111477">
              <a:off x="8959024" y="3657882"/>
              <a:ext cx="768357" cy="762006"/>
            </a:xfrm>
            <a:custGeom>
              <a:rect b="b" l="l" r="r" t="t"/>
              <a:pathLst>
                <a:path extrusionOk="0" h="762" w="768">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8"/>
            <p:cNvSpPr/>
            <p:nvPr/>
          </p:nvSpPr>
          <p:spPr>
            <a:xfrm flipH="1" rot="-3111475">
              <a:off x="9314507" y="3909721"/>
              <a:ext cx="263527" cy="214315"/>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8"/>
            <p:cNvSpPr/>
            <p:nvPr/>
          </p:nvSpPr>
          <p:spPr>
            <a:xfrm flipH="1" rot="-3111471">
              <a:off x="9074408" y="3751193"/>
              <a:ext cx="534993" cy="534992"/>
            </a:xfrm>
            <a:custGeom>
              <a:rect b="b" l="l" r="r" t="t"/>
              <a:pathLst>
                <a:path extrusionOk="0" h="534" w="535">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8"/>
            <p:cNvSpPr/>
            <p:nvPr/>
          </p:nvSpPr>
          <p:spPr>
            <a:xfrm flipH="1" rot="-3111475">
              <a:off x="8907485" y="3389869"/>
              <a:ext cx="1068396" cy="1281125"/>
            </a:xfrm>
            <a:custGeom>
              <a:rect b="b" l="l" r="r" t="t"/>
              <a:pathLst>
                <a:path extrusionOk="0" h="1278" w="1068">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6" name="Google Shape;326;p8"/>
          <p:cNvGrpSpPr/>
          <p:nvPr/>
        </p:nvGrpSpPr>
        <p:grpSpPr>
          <a:xfrm>
            <a:off x="-161777" y="37660"/>
            <a:ext cx="8968388" cy="4459227"/>
            <a:chOff x="-161777" y="37660"/>
            <a:chExt cx="8968388" cy="4459227"/>
          </a:xfrm>
        </p:grpSpPr>
        <p:pic>
          <p:nvPicPr>
            <p:cNvPr id="327" name="Google Shape;327;p8"/>
            <p:cNvPicPr preferRelativeResize="0"/>
            <p:nvPr/>
          </p:nvPicPr>
          <p:blipFill>
            <a:blip r:embed="rId2">
              <a:alphaModFix/>
            </a:blip>
            <a:stretch>
              <a:fillRect/>
            </a:stretch>
          </p:blipFill>
          <p:spPr>
            <a:xfrm rot="-2336414">
              <a:off x="1013638" y="1065854"/>
              <a:ext cx="954475" cy="1141210"/>
            </a:xfrm>
            <a:prstGeom prst="rect">
              <a:avLst/>
            </a:prstGeom>
            <a:noFill/>
            <a:ln>
              <a:noFill/>
            </a:ln>
          </p:spPr>
        </p:pic>
        <p:pic>
          <p:nvPicPr>
            <p:cNvPr id="328" name="Google Shape;328;p8"/>
            <p:cNvPicPr preferRelativeResize="0"/>
            <p:nvPr/>
          </p:nvPicPr>
          <p:blipFill rotWithShape="1">
            <a:blip r:embed="rId3">
              <a:alphaModFix/>
            </a:blip>
            <a:srcRect b="0" l="0" r="2553" t="0"/>
            <a:stretch/>
          </p:blipFill>
          <p:spPr>
            <a:xfrm>
              <a:off x="7541310" y="3743162"/>
              <a:ext cx="776405" cy="753725"/>
            </a:xfrm>
            <a:prstGeom prst="rect">
              <a:avLst/>
            </a:prstGeom>
            <a:noFill/>
            <a:ln>
              <a:noFill/>
            </a:ln>
          </p:spPr>
        </p:pic>
        <p:pic>
          <p:nvPicPr>
            <p:cNvPr id="329" name="Google Shape;329;p8"/>
            <p:cNvPicPr preferRelativeResize="0"/>
            <p:nvPr/>
          </p:nvPicPr>
          <p:blipFill>
            <a:blip r:embed="rId4">
              <a:alphaModFix/>
            </a:blip>
            <a:stretch>
              <a:fillRect/>
            </a:stretch>
          </p:blipFill>
          <p:spPr>
            <a:xfrm rot="-4804509">
              <a:off x="-66504" y="36589"/>
              <a:ext cx="545374" cy="651674"/>
            </a:xfrm>
            <a:prstGeom prst="rect">
              <a:avLst/>
            </a:prstGeom>
            <a:noFill/>
            <a:ln>
              <a:noFill/>
            </a:ln>
          </p:spPr>
        </p:pic>
        <p:pic>
          <p:nvPicPr>
            <p:cNvPr id="330" name="Google Shape;330;p8"/>
            <p:cNvPicPr preferRelativeResize="0"/>
            <p:nvPr/>
          </p:nvPicPr>
          <p:blipFill>
            <a:blip r:embed="rId5">
              <a:alphaModFix/>
            </a:blip>
            <a:stretch>
              <a:fillRect/>
            </a:stretch>
          </p:blipFill>
          <p:spPr>
            <a:xfrm rot="-9897965">
              <a:off x="7943613" y="2591793"/>
              <a:ext cx="771293" cy="80885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1" name="Shape 331"/>
        <p:cNvGrpSpPr/>
        <p:nvPr/>
      </p:nvGrpSpPr>
      <p:grpSpPr>
        <a:xfrm>
          <a:off x="0" y="0"/>
          <a:ext cx="0" cy="0"/>
          <a:chOff x="0" y="0"/>
          <a:chExt cx="0" cy="0"/>
        </a:xfrm>
      </p:grpSpPr>
      <p:sp>
        <p:nvSpPr>
          <p:cNvPr id="332" name="Google Shape;332;p9"/>
          <p:cNvSpPr txBox="1"/>
          <p:nvPr>
            <p:ph type="title"/>
          </p:nvPr>
        </p:nvSpPr>
        <p:spPr>
          <a:xfrm>
            <a:off x="3557875" y="2569450"/>
            <a:ext cx="4872900" cy="1363500"/>
          </a:xfrm>
          <a:prstGeom prst="rect">
            <a:avLst/>
          </a:prstGeom>
        </p:spPr>
        <p:txBody>
          <a:bodyPr anchorCtr="0" anchor="b" bIns="91425" lIns="91425" spcFirstLastPara="1" rIns="91425" wrap="square" tIns="91425">
            <a:noAutofit/>
          </a:bodyPr>
          <a:lstStyle>
            <a:lvl1pPr lvl="0" rtl="0">
              <a:spcBef>
                <a:spcPts val="0"/>
              </a:spcBef>
              <a:spcAft>
                <a:spcPts val="0"/>
              </a:spcAft>
              <a:buSzPts val="4300"/>
              <a:buNone/>
              <a:defRPr sz="4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3" name="Google Shape;333;p9"/>
          <p:cNvSpPr txBox="1"/>
          <p:nvPr>
            <p:ph idx="1" type="subTitle"/>
          </p:nvPr>
        </p:nvSpPr>
        <p:spPr>
          <a:xfrm>
            <a:off x="3557875" y="3932900"/>
            <a:ext cx="48729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grpSp>
        <p:nvGrpSpPr>
          <p:cNvPr id="334" name="Google Shape;334;p9"/>
          <p:cNvGrpSpPr/>
          <p:nvPr/>
        </p:nvGrpSpPr>
        <p:grpSpPr>
          <a:xfrm>
            <a:off x="-5498125" y="-550347"/>
            <a:ext cx="9449768" cy="4560356"/>
            <a:chOff x="0" y="2771776"/>
            <a:chExt cx="5156200" cy="3062286"/>
          </a:xfrm>
        </p:grpSpPr>
        <p:sp>
          <p:nvSpPr>
            <p:cNvPr id="335" name="Google Shape;335;p9"/>
            <p:cNvSpPr/>
            <p:nvPr/>
          </p:nvSpPr>
          <p:spPr>
            <a:xfrm>
              <a:off x="1962150" y="3011488"/>
              <a:ext cx="2797178" cy="2262189"/>
            </a:xfrm>
            <a:custGeom>
              <a:rect b="b" l="l" r="r" t="t"/>
              <a:pathLst>
                <a:path extrusionOk="0" h="2258" w="2794">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9"/>
            <p:cNvSpPr/>
            <p:nvPr/>
          </p:nvSpPr>
          <p:spPr>
            <a:xfrm>
              <a:off x="2160588" y="3625851"/>
              <a:ext cx="111125" cy="190500"/>
            </a:xfrm>
            <a:custGeom>
              <a:rect b="b" l="l" r="r" t="t"/>
              <a:pathLst>
                <a:path extrusionOk="0" h="191" w="111">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9"/>
            <p:cNvSpPr/>
            <p:nvPr/>
          </p:nvSpPr>
          <p:spPr>
            <a:xfrm>
              <a:off x="2101850" y="3700463"/>
              <a:ext cx="69850" cy="96838"/>
            </a:xfrm>
            <a:custGeom>
              <a:rect b="b" l="l" r="r" t="t"/>
              <a:pathLst>
                <a:path extrusionOk="0" h="98" w="7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9"/>
            <p:cNvSpPr/>
            <p:nvPr/>
          </p:nvSpPr>
          <p:spPr>
            <a:xfrm>
              <a:off x="1924050" y="3424238"/>
              <a:ext cx="144463" cy="90488"/>
            </a:xfrm>
            <a:custGeom>
              <a:rect b="b" l="l" r="r" t="t"/>
              <a:pathLst>
                <a:path extrusionOk="0" h="91" w="145">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9"/>
            <p:cNvSpPr/>
            <p:nvPr/>
          </p:nvSpPr>
          <p:spPr>
            <a:xfrm>
              <a:off x="3424238" y="4486276"/>
              <a:ext cx="38100" cy="53975"/>
            </a:xfrm>
            <a:custGeom>
              <a:rect b="b" l="l" r="r" t="t"/>
              <a:pathLst>
                <a:path extrusionOk="0" h="54" w="37">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9"/>
            <p:cNvSpPr/>
            <p:nvPr/>
          </p:nvSpPr>
          <p:spPr>
            <a:xfrm>
              <a:off x="3665538" y="4548188"/>
              <a:ext cx="200025" cy="190500"/>
            </a:xfrm>
            <a:custGeom>
              <a:rect b="b" l="l" r="r" t="t"/>
              <a:pathLst>
                <a:path extrusionOk="0" h="191" w="20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9"/>
            <p:cNvSpPr/>
            <p:nvPr/>
          </p:nvSpPr>
          <p:spPr>
            <a:xfrm>
              <a:off x="3856038" y="4725988"/>
              <a:ext cx="165100" cy="50800"/>
            </a:xfrm>
            <a:custGeom>
              <a:rect b="b" l="l" r="r" t="t"/>
              <a:pathLst>
                <a:path extrusionOk="0" h="52" w="165">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9"/>
            <p:cNvSpPr/>
            <p:nvPr/>
          </p:nvSpPr>
          <p:spPr>
            <a:xfrm>
              <a:off x="3878263" y="4530726"/>
              <a:ext cx="171450" cy="168275"/>
            </a:xfrm>
            <a:custGeom>
              <a:rect b="b" l="l" r="r" t="t"/>
              <a:pathLst>
                <a:path extrusionOk="0" h="169" w="171">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9"/>
            <p:cNvSpPr/>
            <p:nvPr/>
          </p:nvSpPr>
          <p:spPr>
            <a:xfrm>
              <a:off x="4044950" y="4600576"/>
              <a:ext cx="96838" cy="133350"/>
            </a:xfrm>
            <a:custGeom>
              <a:rect b="b" l="l" r="r" t="t"/>
              <a:pathLst>
                <a:path extrusionOk="0" h="133" w="96">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9"/>
            <p:cNvSpPr/>
            <p:nvPr/>
          </p:nvSpPr>
          <p:spPr>
            <a:xfrm>
              <a:off x="4024313" y="4760913"/>
              <a:ext cx="57150" cy="22225"/>
            </a:xfrm>
            <a:custGeom>
              <a:rect b="b" l="l" r="r" t="t"/>
              <a:pathLst>
                <a:path extrusionOk="0" h="22" w="57">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9"/>
            <p:cNvSpPr/>
            <p:nvPr/>
          </p:nvSpPr>
          <p:spPr>
            <a:xfrm>
              <a:off x="4071938" y="4783138"/>
              <a:ext cx="39688" cy="25400"/>
            </a:xfrm>
            <a:custGeom>
              <a:rect b="b" l="l" r="r" t="t"/>
              <a:pathLst>
                <a:path extrusionOk="0" h="26" w="39">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9"/>
            <p:cNvSpPr/>
            <p:nvPr/>
          </p:nvSpPr>
          <p:spPr>
            <a:xfrm>
              <a:off x="4141788" y="4770438"/>
              <a:ext cx="57150" cy="44450"/>
            </a:xfrm>
            <a:custGeom>
              <a:rect b="b" l="l" r="r" t="t"/>
              <a:pathLst>
                <a:path extrusionOk="0" h="45" w="57">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9"/>
            <p:cNvSpPr/>
            <p:nvPr/>
          </p:nvSpPr>
          <p:spPr>
            <a:xfrm>
              <a:off x="4202113" y="4643438"/>
              <a:ext cx="393700" cy="173038"/>
            </a:xfrm>
            <a:custGeom>
              <a:rect b="b" l="l" r="r" t="t"/>
              <a:pathLst>
                <a:path extrusionOk="0" h="173" w="392">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9"/>
            <p:cNvSpPr/>
            <p:nvPr/>
          </p:nvSpPr>
          <p:spPr>
            <a:xfrm>
              <a:off x="4078288" y="4764088"/>
              <a:ext cx="79375" cy="19050"/>
            </a:xfrm>
            <a:custGeom>
              <a:rect b="b" l="l" r="r" t="t"/>
              <a:pathLst>
                <a:path extrusionOk="0" h="18" w="79">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9"/>
            <p:cNvSpPr/>
            <p:nvPr/>
          </p:nvSpPr>
          <p:spPr>
            <a:xfrm>
              <a:off x="4162425" y="4684713"/>
              <a:ext cx="17463" cy="14288"/>
            </a:xfrm>
            <a:custGeom>
              <a:rect b="b" l="l" r="r" t="t"/>
              <a:pathLst>
                <a:path extrusionOk="0" h="14" w="18">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9"/>
            <p:cNvSpPr/>
            <p:nvPr/>
          </p:nvSpPr>
          <p:spPr>
            <a:xfrm>
              <a:off x="4191000" y="4681538"/>
              <a:ext cx="53975" cy="19050"/>
            </a:xfrm>
            <a:custGeom>
              <a:rect b="b" l="l" r="r" t="t"/>
              <a:pathLst>
                <a:path extrusionOk="0" h="19" w="53">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9"/>
            <p:cNvSpPr/>
            <p:nvPr/>
          </p:nvSpPr>
          <p:spPr>
            <a:xfrm>
              <a:off x="4159250" y="4595813"/>
              <a:ext cx="38100" cy="65088"/>
            </a:xfrm>
            <a:custGeom>
              <a:rect b="b" l="l" r="r" t="t"/>
              <a:pathLst>
                <a:path extrusionOk="0" h="66" w="37">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9"/>
            <p:cNvSpPr/>
            <p:nvPr/>
          </p:nvSpPr>
          <p:spPr>
            <a:xfrm>
              <a:off x="4281488" y="4719638"/>
              <a:ext cx="31750" cy="36513"/>
            </a:xfrm>
            <a:custGeom>
              <a:rect b="b" l="l" r="r" t="t"/>
              <a:pathLst>
                <a:path extrusionOk="0" h="36" w="32">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9"/>
            <p:cNvSpPr/>
            <p:nvPr/>
          </p:nvSpPr>
          <p:spPr>
            <a:xfrm>
              <a:off x="4246563" y="4738688"/>
              <a:ext cx="26988" cy="31750"/>
            </a:xfrm>
            <a:custGeom>
              <a:rect b="b" l="l" r="r" t="t"/>
              <a:pathLst>
                <a:path extrusionOk="0" h="31" w="27">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9"/>
            <p:cNvSpPr/>
            <p:nvPr/>
          </p:nvSpPr>
          <p:spPr>
            <a:xfrm>
              <a:off x="4021138" y="4803776"/>
              <a:ext cx="687388" cy="560388"/>
            </a:xfrm>
            <a:custGeom>
              <a:rect b="b" l="l" r="r" t="t"/>
              <a:pathLst>
                <a:path extrusionOk="0" h="560" w="688">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9"/>
            <p:cNvSpPr/>
            <p:nvPr/>
          </p:nvSpPr>
          <p:spPr>
            <a:xfrm>
              <a:off x="4619625" y="5403851"/>
              <a:ext cx="76200" cy="77788"/>
            </a:xfrm>
            <a:custGeom>
              <a:rect b="b" l="l" r="r" t="t"/>
              <a:pathLst>
                <a:path extrusionOk="0" h="77" w="76">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9"/>
            <p:cNvSpPr/>
            <p:nvPr/>
          </p:nvSpPr>
          <p:spPr>
            <a:xfrm>
              <a:off x="4094163" y="4102101"/>
              <a:ext cx="49213" cy="57150"/>
            </a:xfrm>
            <a:custGeom>
              <a:rect b="b" l="l" r="r" t="t"/>
              <a:pathLst>
                <a:path extrusionOk="0" h="57" w="49">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9"/>
            <p:cNvSpPr/>
            <p:nvPr/>
          </p:nvSpPr>
          <p:spPr>
            <a:xfrm>
              <a:off x="4108450" y="3983038"/>
              <a:ext cx="149225" cy="142875"/>
            </a:xfrm>
            <a:custGeom>
              <a:rect b="b" l="l" r="r" t="t"/>
              <a:pathLst>
                <a:path extrusionOk="0" h="144" w="149">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9"/>
            <p:cNvSpPr/>
            <p:nvPr/>
          </p:nvSpPr>
          <p:spPr>
            <a:xfrm>
              <a:off x="4197350" y="3900488"/>
              <a:ext cx="87313" cy="74613"/>
            </a:xfrm>
            <a:custGeom>
              <a:rect b="b" l="l" r="r" t="t"/>
              <a:pathLst>
                <a:path extrusionOk="0" h="74" w="87">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9"/>
            <p:cNvSpPr/>
            <p:nvPr/>
          </p:nvSpPr>
          <p:spPr>
            <a:xfrm>
              <a:off x="4183063" y="3716338"/>
              <a:ext cx="63500" cy="174625"/>
            </a:xfrm>
            <a:custGeom>
              <a:rect b="b" l="l" r="r" t="t"/>
              <a:pathLst>
                <a:path extrusionOk="0" h="174" w="63">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9"/>
            <p:cNvSpPr/>
            <p:nvPr/>
          </p:nvSpPr>
          <p:spPr>
            <a:xfrm>
              <a:off x="4319588" y="3883026"/>
              <a:ext cx="22225" cy="19050"/>
            </a:xfrm>
            <a:custGeom>
              <a:rect b="b" l="l" r="r" t="t"/>
              <a:pathLst>
                <a:path extrusionOk="0" h="19" w="22">
                  <a:moveTo>
                    <a:pt x="22" y="8"/>
                  </a:moveTo>
                  <a:cubicBezTo>
                    <a:pt x="7" y="0"/>
                    <a:pt x="0" y="19"/>
                    <a:pt x="5" y="18"/>
                  </a:cubicBezTo>
                  <a:cubicBezTo>
                    <a:pt x="10" y="17"/>
                    <a:pt x="22" y="8"/>
                    <a:pt x="2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9"/>
            <p:cNvSpPr/>
            <p:nvPr/>
          </p:nvSpPr>
          <p:spPr>
            <a:xfrm>
              <a:off x="4291013" y="3892551"/>
              <a:ext cx="28575" cy="26988"/>
            </a:xfrm>
            <a:custGeom>
              <a:rect b="b" l="l" r="r" t="t"/>
              <a:pathLst>
                <a:path extrusionOk="0" h="28" w="28">
                  <a:moveTo>
                    <a:pt x="25" y="13"/>
                  </a:moveTo>
                  <a:cubicBezTo>
                    <a:pt x="28" y="0"/>
                    <a:pt x="0" y="16"/>
                    <a:pt x="2" y="28"/>
                  </a:cubicBezTo>
                  <a:cubicBezTo>
                    <a:pt x="2" y="28"/>
                    <a:pt x="21" y="26"/>
                    <a:pt x="25"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9"/>
            <p:cNvSpPr/>
            <p:nvPr/>
          </p:nvSpPr>
          <p:spPr>
            <a:xfrm>
              <a:off x="4132263" y="4097338"/>
              <a:ext cx="34925" cy="39688"/>
            </a:xfrm>
            <a:custGeom>
              <a:rect b="b" l="l" r="r" t="t"/>
              <a:pathLst>
                <a:path extrusionOk="0" h="39" w="35">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9"/>
            <p:cNvSpPr/>
            <p:nvPr/>
          </p:nvSpPr>
          <p:spPr>
            <a:xfrm>
              <a:off x="3986213" y="4237038"/>
              <a:ext cx="31750" cy="60325"/>
            </a:xfrm>
            <a:custGeom>
              <a:rect b="b" l="l" r="r" t="t"/>
              <a:pathLst>
                <a:path extrusionOk="0" h="60" w="31">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9"/>
            <p:cNvSpPr/>
            <p:nvPr/>
          </p:nvSpPr>
          <p:spPr>
            <a:xfrm>
              <a:off x="3833813" y="4316413"/>
              <a:ext cx="34925" cy="44450"/>
            </a:xfrm>
            <a:custGeom>
              <a:rect b="b" l="l" r="r" t="t"/>
              <a:pathLst>
                <a:path extrusionOk="0" h="45" w="36">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9"/>
            <p:cNvSpPr/>
            <p:nvPr/>
          </p:nvSpPr>
          <p:spPr>
            <a:xfrm>
              <a:off x="4513263" y="4676776"/>
              <a:ext cx="77788" cy="69850"/>
            </a:xfrm>
            <a:custGeom>
              <a:rect b="b" l="l" r="r" t="t"/>
              <a:pathLst>
                <a:path extrusionOk="0" h="69" w="77">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9"/>
            <p:cNvSpPr/>
            <p:nvPr/>
          </p:nvSpPr>
          <p:spPr>
            <a:xfrm>
              <a:off x="2903538" y="4829176"/>
              <a:ext cx="106363" cy="254000"/>
            </a:xfrm>
            <a:custGeom>
              <a:rect b="b" l="l" r="r" t="t"/>
              <a:pathLst>
                <a:path extrusionOk="0" h="253" w="106">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9"/>
            <p:cNvSpPr/>
            <p:nvPr/>
          </p:nvSpPr>
          <p:spPr>
            <a:xfrm>
              <a:off x="2903538" y="3051176"/>
              <a:ext cx="215900" cy="244475"/>
            </a:xfrm>
            <a:custGeom>
              <a:rect b="b" l="l" r="r" t="t"/>
              <a:pathLst>
                <a:path extrusionOk="0" h="245" w="215">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9"/>
            <p:cNvSpPr/>
            <p:nvPr/>
          </p:nvSpPr>
          <p:spPr>
            <a:xfrm>
              <a:off x="4065588" y="4494213"/>
              <a:ext cx="74613" cy="63500"/>
            </a:xfrm>
            <a:custGeom>
              <a:rect b="b" l="l" r="r" t="t"/>
              <a:pathLst>
                <a:path extrusionOk="0" h="63" w="74">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9"/>
            <p:cNvSpPr/>
            <p:nvPr/>
          </p:nvSpPr>
          <p:spPr>
            <a:xfrm>
              <a:off x="4000500" y="4348163"/>
              <a:ext cx="47625" cy="87313"/>
            </a:xfrm>
            <a:custGeom>
              <a:rect b="b" l="l" r="r" t="t"/>
              <a:pathLst>
                <a:path extrusionOk="0" h="88" w="47">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9"/>
            <p:cNvSpPr/>
            <p:nvPr/>
          </p:nvSpPr>
          <p:spPr>
            <a:xfrm>
              <a:off x="4048125" y="4421188"/>
              <a:ext cx="69850" cy="84138"/>
            </a:xfrm>
            <a:custGeom>
              <a:rect b="b" l="l" r="r" t="t"/>
              <a:pathLst>
                <a:path extrusionOk="0" h="83" w="7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9"/>
            <p:cNvSpPr/>
            <p:nvPr/>
          </p:nvSpPr>
          <p:spPr>
            <a:xfrm>
              <a:off x="4019550" y="4427538"/>
              <a:ext cx="25400" cy="31750"/>
            </a:xfrm>
            <a:custGeom>
              <a:rect b="b" l="l" r="r" t="t"/>
              <a:pathLst>
                <a:path extrusionOk="0" h="32" w="26">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9"/>
            <p:cNvSpPr/>
            <p:nvPr/>
          </p:nvSpPr>
          <p:spPr>
            <a:xfrm>
              <a:off x="3979863" y="4452938"/>
              <a:ext cx="39688" cy="55563"/>
            </a:xfrm>
            <a:custGeom>
              <a:rect b="b" l="l" r="r" t="t"/>
              <a:pathLst>
                <a:path extrusionOk="0" h="56" w="39">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9"/>
            <p:cNvSpPr/>
            <p:nvPr/>
          </p:nvSpPr>
          <p:spPr>
            <a:xfrm>
              <a:off x="944563" y="4333876"/>
              <a:ext cx="15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9"/>
            <p:cNvSpPr/>
            <p:nvPr/>
          </p:nvSpPr>
          <p:spPr>
            <a:xfrm>
              <a:off x="0" y="3252788"/>
              <a:ext cx="1682748" cy="2581274"/>
            </a:xfrm>
            <a:custGeom>
              <a:rect b="b" l="l" r="r" t="t"/>
              <a:pathLst>
                <a:path extrusionOk="0" h="2578" w="1681">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9"/>
            <p:cNvSpPr/>
            <p:nvPr/>
          </p:nvSpPr>
          <p:spPr>
            <a:xfrm>
              <a:off x="1341438" y="2771776"/>
              <a:ext cx="746125" cy="828675"/>
            </a:xfrm>
            <a:custGeom>
              <a:rect b="b" l="l" r="r" t="t"/>
              <a:pathLst>
                <a:path extrusionOk="0" h="827" w="745">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9"/>
            <p:cNvSpPr/>
            <p:nvPr/>
          </p:nvSpPr>
          <p:spPr>
            <a:xfrm>
              <a:off x="5035550" y="5357813"/>
              <a:ext cx="120650" cy="219075"/>
            </a:xfrm>
            <a:custGeom>
              <a:rect b="b" l="l" r="r" t="t"/>
              <a:pathLst>
                <a:path extrusionOk="0" h="219" w="12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7" name="Google Shape;377;p9"/>
          <p:cNvGrpSpPr/>
          <p:nvPr/>
        </p:nvGrpSpPr>
        <p:grpSpPr>
          <a:xfrm>
            <a:off x="-930560" y="-1063473"/>
            <a:ext cx="11064027" cy="7335828"/>
            <a:chOff x="-930560" y="-1063473"/>
            <a:chExt cx="11064027" cy="7335828"/>
          </a:xfrm>
        </p:grpSpPr>
        <p:grpSp>
          <p:nvGrpSpPr>
            <p:cNvPr id="378" name="Google Shape;378;p9"/>
            <p:cNvGrpSpPr/>
            <p:nvPr/>
          </p:nvGrpSpPr>
          <p:grpSpPr>
            <a:xfrm rot="-8492560">
              <a:off x="6602031" y="-351381"/>
              <a:ext cx="3125503" cy="2395565"/>
              <a:chOff x="4576688" y="270038"/>
              <a:chExt cx="2773362" cy="2125664"/>
            </a:xfrm>
          </p:grpSpPr>
          <p:sp>
            <p:nvSpPr>
              <p:cNvPr id="379" name="Google Shape;379;p9"/>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9"/>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9"/>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9"/>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9"/>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9"/>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9"/>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9"/>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9"/>
              <p:cNvSpPr/>
              <p:nvPr/>
            </p:nvSpPr>
            <p:spPr>
              <a:xfrm>
                <a:off x="5389500" y="92408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9"/>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9" name="Google Shape;389;p9"/>
            <p:cNvGrpSpPr/>
            <p:nvPr/>
          </p:nvGrpSpPr>
          <p:grpSpPr>
            <a:xfrm rot="-1546425">
              <a:off x="-565229" y="3316607"/>
              <a:ext cx="3125321" cy="2395425"/>
              <a:chOff x="4576688" y="270038"/>
              <a:chExt cx="2773362" cy="2125664"/>
            </a:xfrm>
          </p:grpSpPr>
          <p:sp>
            <p:nvSpPr>
              <p:cNvPr id="390" name="Google Shape;390;p9"/>
              <p:cNvSpPr/>
              <p:nvPr/>
            </p:nvSpPr>
            <p:spPr>
              <a:xfrm>
                <a:off x="4576688" y="1368588"/>
                <a:ext cx="1165225" cy="869949"/>
              </a:xfrm>
              <a:custGeom>
                <a:rect b="b" l="l" r="r" t="t"/>
                <a:pathLst>
                  <a:path extrusionOk="0" h="869" w="1164">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9"/>
              <p:cNvSpPr/>
              <p:nvPr/>
            </p:nvSpPr>
            <p:spPr>
              <a:xfrm>
                <a:off x="4792588" y="1489238"/>
                <a:ext cx="796925" cy="617538"/>
              </a:xfrm>
              <a:custGeom>
                <a:rect b="b" l="l" r="r" t="t"/>
                <a:pathLst>
                  <a:path extrusionOk="0" h="618" w="796">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9"/>
              <p:cNvSpPr/>
              <p:nvPr/>
            </p:nvSpPr>
            <p:spPr>
              <a:xfrm>
                <a:off x="5102150" y="1722601"/>
                <a:ext cx="357188" cy="288925"/>
              </a:xfrm>
              <a:custGeom>
                <a:rect b="b" l="l" r="r" t="t"/>
                <a:pathLst>
                  <a:path extrusionOk="0" h="288" w="357">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9"/>
              <p:cNvSpPr/>
              <p:nvPr/>
            </p:nvSpPr>
            <p:spPr>
              <a:xfrm>
                <a:off x="5741913" y="1346363"/>
                <a:ext cx="1608137" cy="1049339"/>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9"/>
              <p:cNvSpPr/>
              <p:nvPr/>
            </p:nvSpPr>
            <p:spPr>
              <a:xfrm>
                <a:off x="5913363" y="1505113"/>
                <a:ext cx="1244600" cy="749300"/>
              </a:xfrm>
              <a:custGeom>
                <a:rect b="b" l="l" r="r" t="t"/>
                <a:pathLst>
                  <a:path extrusionOk="0" h="748" w="1243">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9"/>
              <p:cNvSpPr/>
              <p:nvPr/>
            </p:nvSpPr>
            <p:spPr>
              <a:xfrm>
                <a:off x="6014963" y="1659101"/>
                <a:ext cx="917576" cy="461963"/>
              </a:xfrm>
              <a:custGeom>
                <a:rect b="b" l="l" r="r" t="t"/>
                <a:pathLst>
                  <a:path extrusionOk="0" h="461" w="916">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9"/>
              <p:cNvSpPr/>
              <p:nvPr/>
            </p:nvSpPr>
            <p:spPr>
              <a:xfrm>
                <a:off x="6151488" y="1792451"/>
                <a:ext cx="423863" cy="192088"/>
              </a:xfrm>
              <a:custGeom>
                <a:rect b="b" l="l" r="r" t="t"/>
                <a:pathLst>
                  <a:path extrusionOk="0" h="192" w="423">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9"/>
              <p:cNvSpPr/>
              <p:nvPr/>
            </p:nvSpPr>
            <p:spPr>
              <a:xfrm>
                <a:off x="4945000" y="270038"/>
                <a:ext cx="1258887" cy="1219200"/>
              </a:xfrm>
              <a:custGeom>
                <a:rect b="b" l="l" r="r" t="t"/>
                <a:pathLst>
                  <a:path extrusionOk="0" h="1218" w="1258">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9"/>
              <p:cNvSpPr/>
              <p:nvPr/>
            </p:nvSpPr>
            <p:spPr>
              <a:xfrm>
                <a:off x="5389500" y="924088"/>
                <a:ext cx="311150" cy="344488"/>
              </a:xfrm>
              <a:custGeom>
                <a:rect b="b" l="l" r="r" t="t"/>
                <a:pathLst>
                  <a:path extrusionOk="0" h="343" w="31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9"/>
              <p:cNvSpPr/>
              <p:nvPr/>
            </p:nvSpPr>
            <p:spPr>
              <a:xfrm>
                <a:off x="5121213" y="422438"/>
                <a:ext cx="847724" cy="971550"/>
              </a:xfrm>
              <a:custGeom>
                <a:rect b="b" l="l" r="r" t="t"/>
                <a:pathLst>
                  <a:path extrusionOk="0" h="970" w="847">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00" name="Google Shape;400;p9"/>
          <p:cNvGrpSpPr/>
          <p:nvPr/>
        </p:nvGrpSpPr>
        <p:grpSpPr>
          <a:xfrm>
            <a:off x="-177511" y="1104300"/>
            <a:ext cx="8973811" cy="4631979"/>
            <a:chOff x="-177511" y="1104300"/>
            <a:chExt cx="8973811" cy="4631979"/>
          </a:xfrm>
        </p:grpSpPr>
        <p:pic>
          <p:nvPicPr>
            <p:cNvPr id="401" name="Google Shape;401;p9"/>
            <p:cNvPicPr preferRelativeResize="0"/>
            <p:nvPr/>
          </p:nvPicPr>
          <p:blipFill>
            <a:blip r:embed="rId2">
              <a:alphaModFix/>
            </a:blip>
            <a:stretch>
              <a:fillRect/>
            </a:stretch>
          </p:blipFill>
          <p:spPr>
            <a:xfrm rot="2530450">
              <a:off x="1268865" y="4265485"/>
              <a:ext cx="1068472" cy="1277485"/>
            </a:xfrm>
            <a:prstGeom prst="rect">
              <a:avLst/>
            </a:prstGeom>
            <a:noFill/>
            <a:ln>
              <a:noFill/>
            </a:ln>
          </p:spPr>
        </p:pic>
        <p:pic>
          <p:nvPicPr>
            <p:cNvPr id="402" name="Google Shape;402;p9"/>
            <p:cNvPicPr preferRelativeResize="0"/>
            <p:nvPr/>
          </p:nvPicPr>
          <p:blipFill>
            <a:blip r:embed="rId3">
              <a:alphaModFix/>
            </a:blip>
            <a:stretch>
              <a:fillRect/>
            </a:stretch>
          </p:blipFill>
          <p:spPr>
            <a:xfrm>
              <a:off x="7753176" y="1104300"/>
              <a:ext cx="1043125" cy="980400"/>
            </a:xfrm>
            <a:prstGeom prst="rect">
              <a:avLst/>
            </a:prstGeom>
            <a:noFill/>
            <a:ln>
              <a:noFill/>
            </a:ln>
          </p:spPr>
        </p:pic>
        <p:pic>
          <p:nvPicPr>
            <p:cNvPr id="403" name="Google Shape;403;p9"/>
            <p:cNvPicPr preferRelativeResize="0"/>
            <p:nvPr/>
          </p:nvPicPr>
          <p:blipFill>
            <a:blip r:embed="rId4">
              <a:alphaModFix/>
            </a:blip>
            <a:stretch>
              <a:fillRect/>
            </a:stretch>
          </p:blipFill>
          <p:spPr>
            <a:xfrm rot="-2439959">
              <a:off x="-11925" y="3875348"/>
              <a:ext cx="750220" cy="786212"/>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4" name="Shape 404"/>
        <p:cNvGrpSpPr/>
        <p:nvPr/>
      </p:nvGrpSpPr>
      <p:grpSpPr>
        <a:xfrm>
          <a:off x="0" y="0"/>
          <a:ext cx="0" cy="0"/>
          <a:chOff x="0" y="0"/>
          <a:chExt cx="0" cy="0"/>
        </a:xfrm>
      </p:grpSpPr>
      <p:sp>
        <p:nvSpPr>
          <p:cNvPr id="405" name="Google Shape;405;p10"/>
          <p:cNvSpPr/>
          <p:nvPr>
            <p:ph idx="2" type="pic"/>
          </p:nvPr>
        </p:nvSpPr>
        <p:spPr>
          <a:xfrm>
            <a:off x="-57725" y="-57725"/>
            <a:ext cx="9265200" cy="5201100"/>
          </a:xfrm>
          <a:prstGeom prst="rect">
            <a:avLst/>
          </a:prstGeom>
          <a:noFill/>
          <a:ln>
            <a:noFill/>
          </a:ln>
        </p:spPr>
      </p:sp>
      <p:sp>
        <p:nvSpPr>
          <p:cNvPr id="406" name="Google Shape;406;p10"/>
          <p:cNvSpPr txBox="1"/>
          <p:nvPr>
            <p:ph type="title"/>
          </p:nvPr>
        </p:nvSpPr>
        <p:spPr>
          <a:xfrm>
            <a:off x="720000" y="4014450"/>
            <a:ext cx="77040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200"/>
              <a:buNone/>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200"/>
              <a:buFont typeface="Zen Dots"/>
              <a:buNone/>
              <a:defRPr b="1" sz="2200">
                <a:solidFill>
                  <a:schemeClr val="dk1"/>
                </a:solidFill>
                <a:latin typeface="Zen Dots"/>
                <a:ea typeface="Zen Dots"/>
                <a:cs typeface="Zen Dots"/>
                <a:sym typeface="Zen Dots"/>
              </a:defRPr>
            </a:lvl1pPr>
            <a:lvl2pPr lvl="1"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2pPr>
            <a:lvl3pPr lvl="2"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3pPr>
            <a:lvl4pPr lvl="3"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4pPr>
            <a:lvl5pPr lvl="4"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5pPr>
            <a:lvl6pPr lvl="5"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6pPr>
            <a:lvl7pPr lvl="6"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7pPr>
            <a:lvl8pPr lvl="7"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8pPr>
            <a:lvl9pPr lvl="8" rtl="0">
              <a:spcBef>
                <a:spcPts val="0"/>
              </a:spcBef>
              <a:spcAft>
                <a:spcPts val="0"/>
              </a:spcAft>
              <a:buClr>
                <a:schemeClr val="dk1"/>
              </a:buClr>
              <a:buSzPts val="3000"/>
              <a:buFont typeface="Zen Dots"/>
              <a:buNone/>
              <a:defRPr b="1" sz="3000">
                <a:solidFill>
                  <a:schemeClr val="dk1"/>
                </a:solidFill>
                <a:latin typeface="Zen Dots"/>
                <a:ea typeface="Zen Dots"/>
                <a:cs typeface="Zen Dots"/>
                <a:sym typeface="Zen Dot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0" name="Shape 1010"/>
        <p:cNvGrpSpPr/>
        <p:nvPr/>
      </p:nvGrpSpPr>
      <p:grpSpPr>
        <a:xfrm>
          <a:off x="0" y="0"/>
          <a:ext cx="0" cy="0"/>
          <a:chOff x="0" y="0"/>
          <a:chExt cx="0" cy="0"/>
        </a:xfrm>
      </p:grpSpPr>
      <p:sp>
        <p:nvSpPr>
          <p:cNvPr id="1011" name="Google Shape;1011;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012" name="Google Shape;1012;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3.png"/><Relationship Id="rId5"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7.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35.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19" name="Shape 1019"/>
        <p:cNvGrpSpPr/>
        <p:nvPr/>
      </p:nvGrpSpPr>
      <p:grpSpPr>
        <a:xfrm>
          <a:off x="0" y="0"/>
          <a:ext cx="0" cy="0"/>
          <a:chOff x="0" y="0"/>
          <a:chExt cx="0" cy="0"/>
        </a:xfrm>
      </p:grpSpPr>
      <p:pic>
        <p:nvPicPr>
          <p:cNvPr id="1020" name="Google Shape;1020;p28"/>
          <p:cNvPicPr preferRelativeResize="0"/>
          <p:nvPr/>
        </p:nvPicPr>
        <p:blipFill>
          <a:blip r:embed="rId3">
            <a:alphaModFix amt="47000"/>
          </a:blip>
          <a:stretch>
            <a:fillRect/>
          </a:stretch>
        </p:blipFill>
        <p:spPr>
          <a:xfrm>
            <a:off x="0" y="-5234028"/>
            <a:ext cx="9144003" cy="2719074"/>
          </a:xfrm>
          <a:prstGeom prst="rect">
            <a:avLst/>
          </a:prstGeom>
          <a:noFill/>
          <a:ln>
            <a:noFill/>
          </a:ln>
        </p:spPr>
      </p:pic>
      <p:sp>
        <p:nvSpPr>
          <p:cNvPr id="1021" name="Google Shape;1021;p28"/>
          <p:cNvSpPr txBox="1"/>
          <p:nvPr>
            <p:ph type="ctrTitle"/>
          </p:nvPr>
        </p:nvSpPr>
        <p:spPr>
          <a:xfrm>
            <a:off x="910300" y="1285600"/>
            <a:ext cx="5303700" cy="109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Predicting Tornadoes</a:t>
            </a:r>
            <a:endParaRPr>
              <a:solidFill>
                <a:schemeClr val="lt1"/>
              </a:solidFill>
            </a:endParaRPr>
          </a:p>
        </p:txBody>
      </p:sp>
      <p:sp>
        <p:nvSpPr>
          <p:cNvPr id="1022" name="Google Shape;1022;p28"/>
          <p:cNvSpPr txBox="1"/>
          <p:nvPr>
            <p:ph idx="1" type="subTitle"/>
          </p:nvPr>
        </p:nvSpPr>
        <p:spPr>
          <a:xfrm>
            <a:off x="910300" y="2383975"/>
            <a:ext cx="5303700" cy="8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 Ortiz</a:t>
            </a:r>
            <a:endParaRPr/>
          </a:p>
          <a:p>
            <a:pPr indent="0" lvl="0" marL="0" rtl="0" algn="l">
              <a:spcBef>
                <a:spcPts val="0"/>
              </a:spcBef>
              <a:spcAft>
                <a:spcPts val="0"/>
              </a:spcAft>
              <a:buNone/>
            </a:pPr>
            <a:r>
              <a:rPr lang="en"/>
              <a:t>Austen Radigk</a:t>
            </a:r>
            <a:endParaRPr/>
          </a:p>
          <a:p>
            <a:pPr indent="0" lvl="0" marL="0" rtl="0" algn="l">
              <a:spcBef>
                <a:spcPts val="0"/>
              </a:spcBef>
              <a:spcAft>
                <a:spcPts val="0"/>
              </a:spcAft>
              <a:buNone/>
            </a:pPr>
            <a:r>
              <a:rPr lang="en"/>
              <a:t>Milo Dufresne-MacDonald</a:t>
            </a:r>
            <a:endParaRPr/>
          </a:p>
          <a:p>
            <a:pPr indent="0" lvl="0" marL="0" rtl="0" algn="l">
              <a:spcBef>
                <a:spcPts val="0"/>
              </a:spcBef>
              <a:spcAft>
                <a:spcPts val="0"/>
              </a:spcAft>
              <a:buNone/>
            </a:pPr>
            <a:r>
              <a:t/>
            </a:r>
            <a:endParaRPr/>
          </a:p>
        </p:txBody>
      </p:sp>
      <p:sp>
        <p:nvSpPr>
          <p:cNvPr id="1023" name="Google Shape;1023;p28"/>
          <p:cNvSpPr/>
          <p:nvPr/>
        </p:nvSpPr>
        <p:spPr>
          <a:xfrm rot="569381">
            <a:off x="4271068" y="5136778"/>
            <a:ext cx="467544" cy="380234"/>
          </a:xfrm>
          <a:custGeom>
            <a:rect b="b" l="l" r="r" t="t"/>
            <a:pathLst>
              <a:path extrusionOk="0" h="213" w="263">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024" name="Google Shape;1024;p28"/>
          <p:cNvPicPr preferRelativeResize="0"/>
          <p:nvPr/>
        </p:nvPicPr>
        <p:blipFill>
          <a:blip r:embed="rId4">
            <a:alphaModFix/>
          </a:blip>
          <a:stretch>
            <a:fillRect/>
          </a:stretch>
        </p:blipFill>
        <p:spPr>
          <a:xfrm rot="5400000">
            <a:off x="7142726" y="994430"/>
            <a:ext cx="966074" cy="913933"/>
          </a:xfrm>
          <a:prstGeom prst="rect">
            <a:avLst/>
          </a:prstGeom>
          <a:noFill/>
          <a:ln>
            <a:noFill/>
          </a:ln>
        </p:spPr>
      </p:pic>
      <p:grpSp>
        <p:nvGrpSpPr>
          <p:cNvPr id="1025" name="Google Shape;1025;p28"/>
          <p:cNvGrpSpPr/>
          <p:nvPr/>
        </p:nvGrpSpPr>
        <p:grpSpPr>
          <a:xfrm>
            <a:off x="3488167" y="1285591"/>
            <a:ext cx="6094633" cy="4332000"/>
            <a:chOff x="3488167" y="1285591"/>
            <a:chExt cx="6094633" cy="4332000"/>
          </a:xfrm>
        </p:grpSpPr>
        <p:sp>
          <p:nvSpPr>
            <p:cNvPr id="1026" name="Google Shape;1026;p28"/>
            <p:cNvSpPr/>
            <p:nvPr/>
          </p:nvSpPr>
          <p:spPr>
            <a:xfrm>
              <a:off x="5668700" y="2757850"/>
              <a:ext cx="3914100" cy="2343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27" name="Google Shape;1027;p28"/>
            <p:cNvSpPr/>
            <p:nvPr/>
          </p:nvSpPr>
          <p:spPr>
            <a:xfrm rot="2469346">
              <a:off x="3772044" y="2285416"/>
              <a:ext cx="3913945" cy="233234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28" name="Google Shape;1028;p28"/>
            <p:cNvSpPr/>
            <p:nvPr/>
          </p:nvSpPr>
          <p:spPr>
            <a:xfrm>
              <a:off x="6164625" y="2232825"/>
              <a:ext cx="2182200" cy="1077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14" name="Shape 1114"/>
        <p:cNvGrpSpPr/>
        <p:nvPr/>
      </p:nvGrpSpPr>
      <p:grpSpPr>
        <a:xfrm>
          <a:off x="0" y="0"/>
          <a:ext cx="0" cy="0"/>
          <a:chOff x="0" y="0"/>
          <a:chExt cx="0" cy="0"/>
        </a:xfrm>
      </p:grpSpPr>
      <p:sp>
        <p:nvSpPr>
          <p:cNvPr id="1115" name="Google Shape;1115;p37"/>
          <p:cNvSpPr txBox="1"/>
          <p:nvPr>
            <p:ph type="title"/>
          </p:nvPr>
        </p:nvSpPr>
        <p:spPr>
          <a:xfrm>
            <a:off x="720000" y="495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Modeling Objectives</a:t>
            </a:r>
            <a:endParaRPr sz="3000"/>
          </a:p>
        </p:txBody>
      </p:sp>
      <p:sp>
        <p:nvSpPr>
          <p:cNvPr id="1116" name="Google Shape;1116;p37"/>
          <p:cNvSpPr txBox="1"/>
          <p:nvPr>
            <p:ph idx="1" type="subTitle"/>
          </p:nvPr>
        </p:nvSpPr>
        <p:spPr>
          <a:xfrm>
            <a:off x="817500" y="1317050"/>
            <a:ext cx="7509000" cy="27846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500"/>
              <a:t>Focusing on EF1 - EF4</a:t>
            </a:r>
            <a:endParaRPr sz="1500"/>
          </a:p>
          <a:p>
            <a:pPr indent="-323850" lvl="0" marL="457200" rtl="0" algn="l">
              <a:spcBef>
                <a:spcPts val="0"/>
              </a:spcBef>
              <a:spcAft>
                <a:spcPts val="0"/>
              </a:spcAft>
              <a:buSzPts val="1500"/>
              <a:buChar char="●"/>
            </a:pPr>
            <a:r>
              <a:rPr lang="en" sz="1500"/>
              <a:t>EF5 → Unused due to improvements in technology.</a:t>
            </a:r>
            <a:endParaRPr sz="1500"/>
          </a:p>
          <a:p>
            <a:pPr indent="-323850" lvl="0" marL="457200" rtl="0" algn="l">
              <a:spcBef>
                <a:spcPts val="0"/>
              </a:spcBef>
              <a:spcAft>
                <a:spcPts val="0"/>
              </a:spcAft>
              <a:buSzPts val="1500"/>
              <a:buChar char="●"/>
            </a:pPr>
            <a:r>
              <a:rPr lang="en" sz="1500"/>
              <a:t>EF0 → Difficult to detect.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What characteristics can be used to predict tornado severity?</a:t>
            </a:r>
            <a:endParaRPr sz="1500"/>
          </a:p>
          <a:p>
            <a:pPr indent="-323850" lvl="0" marL="457200" rtl="0" algn="l">
              <a:spcBef>
                <a:spcPts val="0"/>
              </a:spcBef>
              <a:spcAft>
                <a:spcPts val="0"/>
              </a:spcAft>
              <a:buSzPts val="1500"/>
              <a:buChar char="●"/>
            </a:pPr>
            <a:r>
              <a:rPr lang="en" sz="1500"/>
              <a:t>What are the features of tornadoes that cause damage?</a:t>
            </a:r>
            <a:endParaRPr sz="1500"/>
          </a:p>
          <a:p>
            <a:pPr indent="-323850" lvl="0" marL="457200" rtl="0" algn="l">
              <a:spcBef>
                <a:spcPts val="0"/>
              </a:spcBef>
              <a:spcAft>
                <a:spcPts val="0"/>
              </a:spcAft>
              <a:buSzPts val="1500"/>
              <a:buChar char="●"/>
            </a:pPr>
            <a:r>
              <a:rPr lang="en" sz="1500"/>
              <a:t>What features make a tornado violent?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How do tornado characteristics differ between EF-ratings?</a:t>
            </a:r>
            <a:endParaRPr sz="1500"/>
          </a:p>
          <a:p>
            <a:pPr indent="-323850" lvl="0" marL="457200" rtl="0" algn="l">
              <a:spcBef>
                <a:spcPts val="0"/>
              </a:spcBef>
              <a:spcAft>
                <a:spcPts val="0"/>
              </a:spcAft>
              <a:buSzPts val="1500"/>
              <a:buChar char="●"/>
            </a:pPr>
            <a:r>
              <a:rPr lang="en" sz="1500"/>
              <a:t>What features are different between the majority of all damaging tornadoes and violent </a:t>
            </a:r>
            <a:r>
              <a:rPr lang="en" sz="1500"/>
              <a:t>tornadoes?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grpSp>
        <p:nvGrpSpPr>
          <p:cNvPr id="1121" name="Google Shape;1121;p38"/>
          <p:cNvGrpSpPr/>
          <p:nvPr/>
        </p:nvGrpSpPr>
        <p:grpSpPr>
          <a:xfrm>
            <a:off x="6849516" y="-1087708"/>
            <a:ext cx="3856128" cy="3915584"/>
            <a:chOff x="6849516" y="-1087708"/>
            <a:chExt cx="3856128" cy="3915584"/>
          </a:xfrm>
        </p:grpSpPr>
        <p:sp>
          <p:nvSpPr>
            <p:cNvPr id="1122" name="Google Shape;1122;p38"/>
            <p:cNvSpPr/>
            <p:nvPr/>
          </p:nvSpPr>
          <p:spPr>
            <a:xfrm rot="-3664218">
              <a:off x="7309889" y="-521678"/>
              <a:ext cx="2935383" cy="2783525"/>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38"/>
            <p:cNvSpPr/>
            <p:nvPr/>
          </p:nvSpPr>
          <p:spPr>
            <a:xfrm rot="-3664212">
              <a:off x="7384698" y="-339178"/>
              <a:ext cx="2679809" cy="2414979"/>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38"/>
            <p:cNvSpPr/>
            <p:nvPr/>
          </p:nvSpPr>
          <p:spPr>
            <a:xfrm rot="-3664210">
              <a:off x="7763104" y="1466790"/>
              <a:ext cx="429660" cy="218534"/>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125" name="Google Shape;1125;p38"/>
            <p:cNvPicPr preferRelativeResize="0"/>
            <p:nvPr/>
          </p:nvPicPr>
          <p:blipFill>
            <a:blip r:embed="rId3">
              <a:alphaModFix/>
            </a:blip>
            <a:stretch>
              <a:fillRect/>
            </a:stretch>
          </p:blipFill>
          <p:spPr>
            <a:xfrm rot="2403452">
              <a:off x="7618990" y="390955"/>
              <a:ext cx="676516" cy="808856"/>
            </a:xfrm>
            <a:prstGeom prst="rect">
              <a:avLst/>
            </a:prstGeom>
            <a:noFill/>
            <a:ln>
              <a:noFill/>
            </a:ln>
          </p:spPr>
        </p:pic>
      </p:grpSp>
      <p:grpSp>
        <p:nvGrpSpPr>
          <p:cNvPr id="1126" name="Google Shape;1126;p38"/>
          <p:cNvGrpSpPr/>
          <p:nvPr/>
        </p:nvGrpSpPr>
        <p:grpSpPr>
          <a:xfrm>
            <a:off x="629122" y="-319532"/>
            <a:ext cx="1634795" cy="1902066"/>
            <a:chOff x="476872" y="-402032"/>
            <a:chExt cx="1634795" cy="1902066"/>
          </a:xfrm>
        </p:grpSpPr>
        <p:sp>
          <p:nvSpPr>
            <p:cNvPr id="1127" name="Google Shape;1127;p38"/>
            <p:cNvSpPr/>
            <p:nvPr/>
          </p:nvSpPr>
          <p:spPr>
            <a:xfrm rot="3886033">
              <a:off x="490183" y="24319"/>
              <a:ext cx="1608171" cy="1049364"/>
            </a:xfrm>
            <a:custGeom>
              <a:rect b="b" l="l" r="r" t="t"/>
              <a:pathLst>
                <a:path extrusionOk="0" h="1048" w="1607">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128" name="Google Shape;1128;p38"/>
            <p:cNvPicPr preferRelativeResize="0"/>
            <p:nvPr/>
          </p:nvPicPr>
          <p:blipFill>
            <a:blip r:embed="rId4">
              <a:alphaModFix/>
            </a:blip>
            <a:stretch>
              <a:fillRect/>
            </a:stretch>
          </p:blipFill>
          <p:spPr>
            <a:xfrm rot="-7384352">
              <a:off x="665801" y="98930"/>
              <a:ext cx="1249943" cy="808858"/>
            </a:xfrm>
            <a:prstGeom prst="rect">
              <a:avLst/>
            </a:prstGeom>
            <a:noFill/>
            <a:ln>
              <a:noFill/>
            </a:ln>
          </p:spPr>
        </p:pic>
      </p:grpSp>
      <p:sp>
        <p:nvSpPr>
          <p:cNvPr id="1129" name="Google Shape;1129;p38"/>
          <p:cNvSpPr/>
          <p:nvPr/>
        </p:nvSpPr>
        <p:spPr>
          <a:xfrm>
            <a:off x="-62750" y="3537850"/>
            <a:ext cx="9419100" cy="1664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30" name="Google Shape;1130;p38"/>
          <p:cNvSpPr txBox="1"/>
          <p:nvPr>
            <p:ph type="title"/>
          </p:nvPr>
        </p:nvSpPr>
        <p:spPr>
          <a:xfrm>
            <a:off x="1980150" y="53925"/>
            <a:ext cx="51837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EF Scale Correlations </a:t>
            </a:r>
            <a:endParaRPr sz="2800"/>
          </a:p>
        </p:txBody>
      </p:sp>
      <p:sp>
        <p:nvSpPr>
          <p:cNvPr id="1131" name="Google Shape;1131;p38"/>
          <p:cNvSpPr/>
          <p:nvPr/>
        </p:nvSpPr>
        <p:spPr>
          <a:xfrm>
            <a:off x="1253100" y="652725"/>
            <a:ext cx="6637800" cy="43503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132" name="Google Shape;1132;p38"/>
          <p:cNvPicPr preferRelativeResize="0"/>
          <p:nvPr/>
        </p:nvPicPr>
        <p:blipFill>
          <a:blip r:embed="rId5">
            <a:alphaModFix/>
          </a:blip>
          <a:stretch>
            <a:fillRect/>
          </a:stretch>
        </p:blipFill>
        <p:spPr>
          <a:xfrm>
            <a:off x="1370299" y="737750"/>
            <a:ext cx="6403401" cy="41996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39"/>
          <p:cNvSpPr txBox="1"/>
          <p:nvPr>
            <p:ph type="title"/>
          </p:nvPr>
        </p:nvSpPr>
        <p:spPr>
          <a:xfrm>
            <a:off x="689100" y="1580100"/>
            <a:ext cx="4448100" cy="19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Non-Violent Tornadoes</a:t>
            </a:r>
            <a:endParaRPr/>
          </a:p>
        </p:txBody>
      </p:sp>
      <p:grpSp>
        <p:nvGrpSpPr>
          <p:cNvPr id="1138" name="Google Shape;1138;p39"/>
          <p:cNvGrpSpPr/>
          <p:nvPr/>
        </p:nvGrpSpPr>
        <p:grpSpPr>
          <a:xfrm>
            <a:off x="5352728" y="-1692317"/>
            <a:ext cx="4191006" cy="4131065"/>
            <a:chOff x="5352728" y="-1692317"/>
            <a:chExt cx="4191006" cy="4131065"/>
          </a:xfrm>
        </p:grpSpPr>
        <p:grpSp>
          <p:nvGrpSpPr>
            <p:cNvPr id="1139" name="Google Shape;1139;p39"/>
            <p:cNvGrpSpPr/>
            <p:nvPr/>
          </p:nvGrpSpPr>
          <p:grpSpPr>
            <a:xfrm>
              <a:off x="5352728" y="-1692317"/>
              <a:ext cx="4191006" cy="4131065"/>
              <a:chOff x="5352728" y="-1692317"/>
              <a:chExt cx="4191006" cy="4131065"/>
            </a:xfrm>
          </p:grpSpPr>
          <p:sp>
            <p:nvSpPr>
              <p:cNvPr id="1140" name="Google Shape;1140;p39"/>
              <p:cNvSpPr/>
              <p:nvPr/>
            </p:nvSpPr>
            <p:spPr>
              <a:xfrm rot="-9010589">
                <a:off x="5883446" y="-1110619"/>
                <a:ext cx="3129571" cy="296766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39"/>
              <p:cNvSpPr/>
              <p:nvPr/>
            </p:nvSpPr>
            <p:spPr>
              <a:xfrm rot="-9010592">
                <a:off x="6016913" y="-857709"/>
                <a:ext cx="2857091" cy="257474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39"/>
              <p:cNvSpPr/>
              <p:nvPr/>
            </p:nvSpPr>
            <p:spPr>
              <a:xfrm rot="-9010590">
                <a:off x="7958476" y="1120908"/>
                <a:ext cx="458082" cy="232990"/>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39"/>
              <p:cNvSpPr/>
              <p:nvPr/>
            </p:nvSpPr>
            <p:spPr>
              <a:xfrm rot="-9010594">
                <a:off x="7178215" y="1345404"/>
                <a:ext cx="341587" cy="306047"/>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144" name="Google Shape;1144;p39"/>
            <p:cNvPicPr preferRelativeResize="0"/>
            <p:nvPr/>
          </p:nvPicPr>
          <p:blipFill>
            <a:blip r:embed="rId3">
              <a:alphaModFix/>
            </a:blip>
            <a:stretch>
              <a:fillRect/>
            </a:stretch>
          </p:blipFill>
          <p:spPr>
            <a:xfrm>
              <a:off x="7409175" y="803100"/>
              <a:ext cx="1196200" cy="774075"/>
            </a:xfrm>
            <a:prstGeom prst="rect">
              <a:avLst/>
            </a:prstGeom>
            <a:noFill/>
            <a:ln>
              <a:noFill/>
            </a:ln>
          </p:spPr>
        </p:pic>
      </p:grpSp>
      <p:sp>
        <p:nvSpPr>
          <p:cNvPr id="1145" name="Google Shape;1145;p39"/>
          <p:cNvSpPr/>
          <p:nvPr/>
        </p:nvSpPr>
        <p:spPr>
          <a:xfrm>
            <a:off x="586950" y="3620525"/>
            <a:ext cx="4652400" cy="621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46" name="Google Shape;1146;p39"/>
          <p:cNvSpPr/>
          <p:nvPr/>
        </p:nvSpPr>
        <p:spPr>
          <a:xfrm>
            <a:off x="5609975" y="2261250"/>
            <a:ext cx="5110500" cy="2943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47" name="Google Shape;1147;p39"/>
          <p:cNvSpPr txBox="1"/>
          <p:nvPr/>
        </p:nvSpPr>
        <p:spPr>
          <a:xfrm>
            <a:off x="689100" y="3413625"/>
            <a:ext cx="3466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highlight>
                  <a:schemeClr val="dk2"/>
                </a:highlight>
                <a:latin typeface="Barlow"/>
                <a:ea typeface="Barlow"/>
                <a:cs typeface="Barlow"/>
                <a:sym typeface="Barlow"/>
              </a:rPr>
              <a:t>EF1 </a:t>
            </a:r>
            <a:r>
              <a:rPr lang="en" sz="1800">
                <a:solidFill>
                  <a:schemeClr val="dk1"/>
                </a:solidFill>
                <a:highlight>
                  <a:schemeClr val="dk2"/>
                </a:highlight>
                <a:latin typeface="Barlow"/>
                <a:ea typeface="Barlow"/>
                <a:cs typeface="Barlow"/>
                <a:sym typeface="Barlow"/>
              </a:rPr>
              <a:t>and </a:t>
            </a:r>
            <a:r>
              <a:rPr b="1" lang="en" sz="1800">
                <a:solidFill>
                  <a:schemeClr val="dk1"/>
                </a:solidFill>
                <a:highlight>
                  <a:schemeClr val="dk2"/>
                </a:highlight>
                <a:latin typeface="Barlow"/>
                <a:ea typeface="Barlow"/>
                <a:cs typeface="Barlow"/>
                <a:sym typeface="Barlow"/>
              </a:rPr>
              <a:t>EF2 </a:t>
            </a:r>
            <a:r>
              <a:rPr lang="en" sz="1800">
                <a:solidFill>
                  <a:schemeClr val="dk1"/>
                </a:solidFill>
                <a:highlight>
                  <a:schemeClr val="dk2"/>
                </a:highlight>
                <a:latin typeface="Barlow"/>
                <a:ea typeface="Barlow"/>
                <a:cs typeface="Barlow"/>
                <a:sym typeface="Barlow"/>
              </a:rPr>
              <a:t>Ratings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40"/>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53" name="Google Shape;1153;p40"/>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54" name="Google Shape;1154;p40"/>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55" name="Google Shape;1155;p40"/>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56" name="Google Shape;1156;p40"/>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157" name="Google Shape;1157;p40"/>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158" name="Google Shape;1158;p40"/>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59" name="Google Shape;1159;p40"/>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60" name="Google Shape;1160;p40"/>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61" name="Google Shape;1161;p40"/>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62" name="Google Shape;1162;p40"/>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63" name="Google Shape;1163;p40"/>
          <p:cNvSpPr txBox="1"/>
          <p:nvPr>
            <p:ph type="title"/>
          </p:nvPr>
        </p:nvSpPr>
        <p:spPr>
          <a:xfrm>
            <a:off x="181475" y="78100"/>
            <a:ext cx="76419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Accuracy </a:t>
            </a:r>
            <a:endParaRPr/>
          </a:p>
        </p:txBody>
      </p:sp>
      <p:pic>
        <p:nvPicPr>
          <p:cNvPr id="1164" name="Google Shape;1164;p40"/>
          <p:cNvPicPr preferRelativeResize="0"/>
          <p:nvPr/>
        </p:nvPicPr>
        <p:blipFill>
          <a:blip r:embed="rId4">
            <a:alphaModFix/>
          </a:blip>
          <a:stretch>
            <a:fillRect/>
          </a:stretch>
        </p:blipFill>
        <p:spPr>
          <a:xfrm>
            <a:off x="279013" y="826488"/>
            <a:ext cx="4106324" cy="4106324"/>
          </a:xfrm>
          <a:prstGeom prst="rect">
            <a:avLst/>
          </a:prstGeom>
          <a:noFill/>
          <a:ln>
            <a:noFill/>
          </a:ln>
        </p:spPr>
      </p:pic>
      <p:sp>
        <p:nvSpPr>
          <p:cNvPr id="1165" name="Google Shape;1165;p40"/>
          <p:cNvSpPr/>
          <p:nvPr/>
        </p:nvSpPr>
        <p:spPr>
          <a:xfrm>
            <a:off x="1190075" y="2388225"/>
            <a:ext cx="1619400" cy="2010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66" name="Google Shape;1166;p40"/>
          <p:cNvSpPr txBox="1"/>
          <p:nvPr/>
        </p:nvSpPr>
        <p:spPr>
          <a:xfrm>
            <a:off x="4707325" y="1474638"/>
            <a:ext cx="4252500" cy="2930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Non-Violent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EF1 - EF2</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Hyperparameters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17</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500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Metric</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Accuracy: </a:t>
            </a:r>
            <a:r>
              <a:rPr b="1" lang="en" sz="1800">
                <a:solidFill>
                  <a:schemeClr val="dk1"/>
                </a:solidFill>
                <a:latin typeface="Barlow"/>
                <a:ea typeface="Barlow"/>
                <a:cs typeface="Barlow"/>
                <a:sym typeface="Barlow"/>
              </a:rPr>
              <a:t>0.72</a:t>
            </a:r>
            <a:endParaRPr b="1" sz="1800">
              <a:solidFill>
                <a:schemeClr val="dk1"/>
              </a:solidFill>
              <a:latin typeface="Barlow"/>
              <a:ea typeface="Barlow"/>
              <a:cs typeface="Barlow"/>
              <a:sym typeface="Barlow"/>
            </a:endParaRPr>
          </a:p>
        </p:txBody>
      </p:sp>
      <p:sp>
        <p:nvSpPr>
          <p:cNvPr id="1167" name="Google Shape;1167;p40"/>
          <p:cNvSpPr/>
          <p:nvPr/>
        </p:nvSpPr>
        <p:spPr>
          <a:xfrm>
            <a:off x="2016900" y="3731075"/>
            <a:ext cx="250800" cy="216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41"/>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73" name="Google Shape;1173;p41"/>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74" name="Google Shape;1174;p41"/>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75" name="Google Shape;1175;p41"/>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76" name="Google Shape;1176;p41"/>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177" name="Google Shape;1177;p41"/>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178" name="Google Shape;1178;p41"/>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79" name="Google Shape;1179;p41"/>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80" name="Google Shape;1180;p41"/>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81" name="Google Shape;1181;p41"/>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82" name="Google Shape;1182;p41"/>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83" name="Google Shape;1183;p41"/>
          <p:cNvSpPr txBox="1"/>
          <p:nvPr>
            <p:ph type="title"/>
          </p:nvPr>
        </p:nvSpPr>
        <p:spPr>
          <a:xfrm>
            <a:off x="181475" y="78100"/>
            <a:ext cx="76419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a:t>
            </a:r>
            <a:r>
              <a:rPr lang="en"/>
              <a:t>Auroc</a:t>
            </a:r>
            <a:endParaRPr/>
          </a:p>
        </p:txBody>
      </p:sp>
      <p:pic>
        <p:nvPicPr>
          <p:cNvPr id="1184" name="Google Shape;1184;p41"/>
          <p:cNvPicPr preferRelativeResize="0"/>
          <p:nvPr/>
        </p:nvPicPr>
        <p:blipFill>
          <a:blip r:embed="rId4">
            <a:alphaModFix/>
          </a:blip>
          <a:stretch>
            <a:fillRect/>
          </a:stretch>
        </p:blipFill>
        <p:spPr>
          <a:xfrm>
            <a:off x="268233" y="834368"/>
            <a:ext cx="4127876" cy="4090550"/>
          </a:xfrm>
          <a:prstGeom prst="rect">
            <a:avLst/>
          </a:prstGeom>
          <a:noFill/>
          <a:ln>
            <a:noFill/>
          </a:ln>
        </p:spPr>
      </p:pic>
      <p:pic>
        <p:nvPicPr>
          <p:cNvPr id="1185" name="Google Shape;1185;p41"/>
          <p:cNvPicPr preferRelativeResize="0"/>
          <p:nvPr/>
        </p:nvPicPr>
        <p:blipFill>
          <a:blip r:embed="rId5">
            <a:alphaModFix/>
          </a:blip>
          <a:stretch>
            <a:fillRect/>
          </a:stretch>
        </p:blipFill>
        <p:spPr>
          <a:xfrm>
            <a:off x="268226" y="834375"/>
            <a:ext cx="4127876" cy="4081185"/>
          </a:xfrm>
          <a:prstGeom prst="rect">
            <a:avLst/>
          </a:prstGeom>
          <a:noFill/>
          <a:ln>
            <a:noFill/>
          </a:ln>
        </p:spPr>
      </p:pic>
      <p:sp>
        <p:nvSpPr>
          <p:cNvPr id="1186" name="Google Shape;1186;p41"/>
          <p:cNvSpPr/>
          <p:nvPr/>
        </p:nvSpPr>
        <p:spPr>
          <a:xfrm>
            <a:off x="1201850" y="1934275"/>
            <a:ext cx="1896600" cy="24708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87" name="Google Shape;1187;p41"/>
          <p:cNvSpPr txBox="1"/>
          <p:nvPr/>
        </p:nvSpPr>
        <p:spPr>
          <a:xfrm>
            <a:off x="4707325" y="1474638"/>
            <a:ext cx="4252500" cy="2930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Non-Violent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EF1 - EF2</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Hyperparameters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17</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500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Metric</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AUROC: </a:t>
            </a:r>
            <a:r>
              <a:rPr b="1" lang="en" sz="1800">
                <a:solidFill>
                  <a:schemeClr val="dk1"/>
                </a:solidFill>
                <a:latin typeface="Barlow"/>
                <a:ea typeface="Barlow"/>
                <a:cs typeface="Barlow"/>
                <a:sym typeface="Barlow"/>
              </a:rPr>
              <a:t>0.78</a:t>
            </a:r>
            <a:endParaRPr b="1" sz="1800">
              <a:solidFill>
                <a:schemeClr val="dk1"/>
              </a:solidFill>
              <a:latin typeface="Barlow"/>
              <a:ea typeface="Barlow"/>
              <a:cs typeface="Barlow"/>
              <a:sym typeface="Barlow"/>
            </a:endParaRPr>
          </a:p>
        </p:txBody>
      </p:sp>
      <p:sp>
        <p:nvSpPr>
          <p:cNvPr id="1188" name="Google Shape;1188;p41"/>
          <p:cNvSpPr/>
          <p:nvPr/>
        </p:nvSpPr>
        <p:spPr>
          <a:xfrm>
            <a:off x="2024750" y="3724275"/>
            <a:ext cx="250800" cy="216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42"/>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94" name="Google Shape;1194;p42"/>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95" name="Google Shape;1195;p42"/>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96" name="Google Shape;1196;p42"/>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197" name="Google Shape;1197;p42"/>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198" name="Google Shape;1198;p42"/>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199" name="Google Shape;1199;p42"/>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00" name="Google Shape;1200;p42"/>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01" name="Google Shape;1201;p42"/>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02" name="Google Shape;1202;p42"/>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03" name="Google Shape;1203;p42"/>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04" name="Google Shape;1204;p42"/>
          <p:cNvSpPr txBox="1"/>
          <p:nvPr>
            <p:ph type="title"/>
          </p:nvPr>
        </p:nvSpPr>
        <p:spPr>
          <a:xfrm>
            <a:off x="181475" y="78100"/>
            <a:ext cx="44301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a:t>
            </a:r>
            <a:r>
              <a:rPr lang="en"/>
              <a:t> Boosting</a:t>
            </a:r>
            <a:endParaRPr/>
          </a:p>
        </p:txBody>
      </p:sp>
      <p:sp>
        <p:nvSpPr>
          <p:cNvPr id="1205" name="Google Shape;1205;p42"/>
          <p:cNvSpPr txBox="1"/>
          <p:nvPr/>
        </p:nvSpPr>
        <p:spPr>
          <a:xfrm>
            <a:off x="4707325" y="1474650"/>
            <a:ext cx="4252500" cy="296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Non-Violent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EF1 - EF2</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Hyperparameters Used</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17</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500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Metrics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Accuracy: </a:t>
            </a:r>
            <a:r>
              <a:rPr b="1" lang="en" sz="1800">
                <a:solidFill>
                  <a:schemeClr val="dk1"/>
                </a:solidFill>
                <a:latin typeface="Barlow"/>
                <a:ea typeface="Barlow"/>
                <a:cs typeface="Barlow"/>
                <a:sym typeface="Barlow"/>
              </a:rPr>
              <a:t>0.73</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AUROC: </a:t>
            </a:r>
            <a:r>
              <a:rPr b="1" lang="en" sz="1800">
                <a:solidFill>
                  <a:schemeClr val="dk1"/>
                </a:solidFill>
                <a:latin typeface="Barlow"/>
                <a:ea typeface="Barlow"/>
                <a:cs typeface="Barlow"/>
                <a:sym typeface="Barlow"/>
              </a:rPr>
              <a:t>0.80</a:t>
            </a:r>
            <a:endParaRPr b="1" sz="1800">
              <a:solidFill>
                <a:schemeClr val="dk1"/>
              </a:solidFill>
              <a:latin typeface="Barlow"/>
              <a:ea typeface="Barlow"/>
              <a:cs typeface="Barlow"/>
              <a:sym typeface="Barlow"/>
            </a:endParaRPr>
          </a:p>
        </p:txBody>
      </p:sp>
      <p:pic>
        <p:nvPicPr>
          <p:cNvPr id="1206" name="Google Shape;1206;p42"/>
          <p:cNvPicPr preferRelativeResize="0"/>
          <p:nvPr/>
        </p:nvPicPr>
        <p:blipFill>
          <a:blip r:embed="rId4">
            <a:alphaModFix/>
          </a:blip>
          <a:stretch>
            <a:fillRect/>
          </a:stretch>
        </p:blipFill>
        <p:spPr>
          <a:xfrm>
            <a:off x="281750" y="971350"/>
            <a:ext cx="4100825" cy="38165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43"/>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1212" name="Google Shape;1212;p43"/>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213" name="Google Shape;1213;p43"/>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214" name="Google Shape;1214;p43"/>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15" name="Google Shape;1215;p43"/>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16" name="Google Shape;1216;p43"/>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17" name="Google Shape;1217;p43"/>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18" name="Google Shape;1218;p43"/>
          <p:cNvSpPr/>
          <p:nvPr/>
        </p:nvSpPr>
        <p:spPr>
          <a:xfrm>
            <a:off x="181475" y="721600"/>
            <a:ext cx="8804700" cy="33903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19" name="Google Shape;1219;p43"/>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20" name="Google Shape;1220;p43"/>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21" name="Google Shape;1221;p43"/>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22" name="Google Shape;1222;p43"/>
          <p:cNvSpPr txBox="1"/>
          <p:nvPr>
            <p:ph type="title"/>
          </p:nvPr>
        </p:nvSpPr>
        <p:spPr>
          <a:xfrm>
            <a:off x="181475" y="78100"/>
            <a:ext cx="88047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 Features</a:t>
            </a:r>
            <a:endParaRPr/>
          </a:p>
        </p:txBody>
      </p:sp>
      <p:sp>
        <p:nvSpPr>
          <p:cNvPr id="1223" name="Google Shape;1223;p43"/>
          <p:cNvSpPr txBox="1"/>
          <p:nvPr/>
        </p:nvSpPr>
        <p:spPr>
          <a:xfrm>
            <a:off x="209225" y="4141475"/>
            <a:ext cx="8749200" cy="94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Permutation</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Measures how much the model’s performance degrades when </a:t>
            </a:r>
            <a:r>
              <a:rPr lang="en" sz="1800">
                <a:solidFill>
                  <a:schemeClr val="dk1"/>
                </a:solidFill>
                <a:latin typeface="Barlow"/>
                <a:ea typeface="Barlow"/>
                <a:cs typeface="Barlow"/>
                <a:sym typeface="Barlow"/>
              </a:rPr>
              <a:t>feature</a:t>
            </a:r>
            <a:r>
              <a:rPr lang="en" sz="1800">
                <a:solidFill>
                  <a:schemeClr val="dk1"/>
                </a:solidFill>
                <a:latin typeface="Barlow"/>
                <a:ea typeface="Barlow"/>
                <a:cs typeface="Barlow"/>
                <a:sym typeface="Barlow"/>
              </a:rPr>
              <a:t> values are randomly shuffled (permuted).</a:t>
            </a:r>
            <a:endParaRPr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t/>
            </a:r>
            <a:endParaRPr sz="1800">
              <a:solidFill>
                <a:schemeClr val="dk1"/>
              </a:solidFill>
              <a:latin typeface="Barlow"/>
              <a:ea typeface="Barlow"/>
              <a:cs typeface="Barlow"/>
              <a:sym typeface="Barlow"/>
            </a:endParaRPr>
          </a:p>
        </p:txBody>
      </p:sp>
      <p:pic>
        <p:nvPicPr>
          <p:cNvPr id="1224" name="Google Shape;1224;p43"/>
          <p:cNvPicPr preferRelativeResize="0"/>
          <p:nvPr/>
        </p:nvPicPr>
        <p:blipFill>
          <a:blip r:embed="rId4">
            <a:alphaModFix/>
          </a:blip>
          <a:stretch>
            <a:fillRect/>
          </a:stretch>
        </p:blipFill>
        <p:spPr>
          <a:xfrm>
            <a:off x="280500" y="843575"/>
            <a:ext cx="4252501" cy="3175927"/>
          </a:xfrm>
          <a:prstGeom prst="rect">
            <a:avLst/>
          </a:prstGeom>
          <a:noFill/>
          <a:ln>
            <a:noFill/>
          </a:ln>
        </p:spPr>
      </p:pic>
      <p:pic>
        <p:nvPicPr>
          <p:cNvPr id="1225" name="Google Shape;1225;p43"/>
          <p:cNvPicPr preferRelativeResize="0"/>
          <p:nvPr/>
        </p:nvPicPr>
        <p:blipFill>
          <a:blip r:embed="rId5">
            <a:alphaModFix/>
          </a:blip>
          <a:stretch>
            <a:fillRect/>
          </a:stretch>
        </p:blipFill>
        <p:spPr>
          <a:xfrm>
            <a:off x="4615925" y="843574"/>
            <a:ext cx="4252501" cy="31799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44"/>
          <p:cNvSpPr txBox="1"/>
          <p:nvPr>
            <p:ph type="title"/>
          </p:nvPr>
        </p:nvSpPr>
        <p:spPr>
          <a:xfrm>
            <a:off x="689100" y="1580100"/>
            <a:ext cx="4448100" cy="19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Violent Tornadoes</a:t>
            </a:r>
            <a:endParaRPr/>
          </a:p>
        </p:txBody>
      </p:sp>
      <p:grpSp>
        <p:nvGrpSpPr>
          <p:cNvPr id="1231" name="Google Shape;1231;p44"/>
          <p:cNvGrpSpPr/>
          <p:nvPr/>
        </p:nvGrpSpPr>
        <p:grpSpPr>
          <a:xfrm>
            <a:off x="5352728" y="-1692317"/>
            <a:ext cx="4191006" cy="4131065"/>
            <a:chOff x="5352728" y="-1692317"/>
            <a:chExt cx="4191006" cy="4131065"/>
          </a:xfrm>
        </p:grpSpPr>
        <p:grpSp>
          <p:nvGrpSpPr>
            <p:cNvPr id="1232" name="Google Shape;1232;p44"/>
            <p:cNvGrpSpPr/>
            <p:nvPr/>
          </p:nvGrpSpPr>
          <p:grpSpPr>
            <a:xfrm>
              <a:off x="5352728" y="-1692317"/>
              <a:ext cx="4191006" cy="4131065"/>
              <a:chOff x="5352728" y="-1692317"/>
              <a:chExt cx="4191006" cy="4131065"/>
            </a:xfrm>
          </p:grpSpPr>
          <p:sp>
            <p:nvSpPr>
              <p:cNvPr id="1233" name="Google Shape;1233;p44"/>
              <p:cNvSpPr/>
              <p:nvPr/>
            </p:nvSpPr>
            <p:spPr>
              <a:xfrm rot="-9010589">
                <a:off x="5883446" y="-1110619"/>
                <a:ext cx="3129571" cy="2967669"/>
              </a:xfrm>
              <a:custGeom>
                <a:rect b="b" l="l" r="r" t="t"/>
                <a:pathLst>
                  <a:path extrusionOk="0" h="2383" w="2514">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44"/>
              <p:cNvSpPr/>
              <p:nvPr/>
            </p:nvSpPr>
            <p:spPr>
              <a:xfrm rot="-9010592">
                <a:off x="6016913" y="-857709"/>
                <a:ext cx="2857091" cy="2574745"/>
              </a:xfrm>
              <a:custGeom>
                <a:rect b="b" l="l" r="r" t="t"/>
                <a:pathLst>
                  <a:path extrusionOk="0" h="2067" w="2295">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44"/>
              <p:cNvSpPr/>
              <p:nvPr/>
            </p:nvSpPr>
            <p:spPr>
              <a:xfrm rot="-9010590">
                <a:off x="7958476" y="1120908"/>
                <a:ext cx="458082" cy="232990"/>
              </a:xfrm>
              <a:custGeom>
                <a:rect b="b" l="l" r="r" t="t"/>
                <a:pathLst>
                  <a:path extrusionOk="0" h="187" w="368">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44"/>
              <p:cNvSpPr/>
              <p:nvPr/>
            </p:nvSpPr>
            <p:spPr>
              <a:xfrm rot="-9010594">
                <a:off x="7178215" y="1345404"/>
                <a:ext cx="341587" cy="306047"/>
              </a:xfrm>
              <a:custGeom>
                <a:rect b="b" l="l" r="r" t="t"/>
                <a:pathLst>
                  <a:path extrusionOk="0" h="246" w="275">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237" name="Google Shape;1237;p44"/>
            <p:cNvPicPr preferRelativeResize="0"/>
            <p:nvPr/>
          </p:nvPicPr>
          <p:blipFill>
            <a:blip r:embed="rId3">
              <a:alphaModFix/>
            </a:blip>
            <a:stretch>
              <a:fillRect/>
            </a:stretch>
          </p:blipFill>
          <p:spPr>
            <a:xfrm>
              <a:off x="7409175" y="803100"/>
              <a:ext cx="1196200" cy="774075"/>
            </a:xfrm>
            <a:prstGeom prst="rect">
              <a:avLst/>
            </a:prstGeom>
            <a:noFill/>
            <a:ln>
              <a:noFill/>
            </a:ln>
          </p:spPr>
        </p:pic>
      </p:grpSp>
      <p:sp>
        <p:nvSpPr>
          <p:cNvPr id="1238" name="Google Shape;1238;p44"/>
          <p:cNvSpPr/>
          <p:nvPr/>
        </p:nvSpPr>
        <p:spPr>
          <a:xfrm>
            <a:off x="586950" y="3620525"/>
            <a:ext cx="4652400" cy="621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39" name="Google Shape;1239;p44"/>
          <p:cNvSpPr/>
          <p:nvPr/>
        </p:nvSpPr>
        <p:spPr>
          <a:xfrm>
            <a:off x="5609975" y="2261250"/>
            <a:ext cx="5110500" cy="2943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40" name="Google Shape;1240;p44"/>
          <p:cNvSpPr txBox="1"/>
          <p:nvPr/>
        </p:nvSpPr>
        <p:spPr>
          <a:xfrm>
            <a:off x="689100" y="3413625"/>
            <a:ext cx="3466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highlight>
                  <a:schemeClr val="dk2"/>
                </a:highlight>
                <a:latin typeface="Barlow"/>
                <a:ea typeface="Barlow"/>
                <a:cs typeface="Barlow"/>
                <a:sym typeface="Barlow"/>
              </a:rPr>
              <a:t>EF3 </a:t>
            </a:r>
            <a:r>
              <a:rPr lang="en" sz="1800">
                <a:solidFill>
                  <a:schemeClr val="dk1"/>
                </a:solidFill>
                <a:highlight>
                  <a:schemeClr val="dk2"/>
                </a:highlight>
                <a:latin typeface="Barlow"/>
                <a:ea typeface="Barlow"/>
                <a:cs typeface="Barlow"/>
                <a:sym typeface="Barlow"/>
              </a:rPr>
              <a:t>and </a:t>
            </a:r>
            <a:r>
              <a:rPr b="1" lang="en" sz="1800">
                <a:solidFill>
                  <a:schemeClr val="dk1"/>
                </a:solidFill>
                <a:highlight>
                  <a:schemeClr val="dk2"/>
                </a:highlight>
                <a:latin typeface="Barlow"/>
                <a:ea typeface="Barlow"/>
                <a:cs typeface="Barlow"/>
                <a:sym typeface="Barlow"/>
              </a:rPr>
              <a:t>EF4 </a:t>
            </a:r>
            <a:r>
              <a:rPr lang="en" sz="1800">
                <a:solidFill>
                  <a:schemeClr val="dk1"/>
                </a:solidFill>
                <a:highlight>
                  <a:schemeClr val="dk2"/>
                </a:highlight>
                <a:latin typeface="Barlow"/>
                <a:ea typeface="Barlow"/>
                <a:cs typeface="Barlow"/>
                <a:sym typeface="Barlow"/>
              </a:rPr>
              <a:t>Ratings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45"/>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46" name="Google Shape;1246;p45"/>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47" name="Google Shape;1247;p45"/>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48" name="Google Shape;1248;p45"/>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49" name="Google Shape;1249;p45"/>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250" name="Google Shape;1250;p45"/>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251" name="Google Shape;1251;p45"/>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52" name="Google Shape;1252;p45"/>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53" name="Google Shape;1253;p45"/>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54" name="Google Shape;1254;p45"/>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55" name="Google Shape;1255;p45"/>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56" name="Google Shape;1256;p45"/>
          <p:cNvSpPr txBox="1"/>
          <p:nvPr>
            <p:ph type="title"/>
          </p:nvPr>
        </p:nvSpPr>
        <p:spPr>
          <a:xfrm>
            <a:off x="181475" y="78100"/>
            <a:ext cx="76419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a:t>
            </a:r>
            <a:r>
              <a:rPr lang="en"/>
              <a:t>Accuracy</a:t>
            </a:r>
            <a:endParaRPr/>
          </a:p>
        </p:txBody>
      </p:sp>
      <p:pic>
        <p:nvPicPr>
          <p:cNvPr id="1257" name="Google Shape;1257;p45"/>
          <p:cNvPicPr preferRelativeResize="0"/>
          <p:nvPr/>
        </p:nvPicPr>
        <p:blipFill>
          <a:blip r:embed="rId4">
            <a:alphaModFix/>
          </a:blip>
          <a:stretch>
            <a:fillRect/>
          </a:stretch>
        </p:blipFill>
        <p:spPr>
          <a:xfrm>
            <a:off x="306212" y="820738"/>
            <a:ext cx="4082875" cy="4117826"/>
          </a:xfrm>
          <a:prstGeom prst="rect">
            <a:avLst/>
          </a:prstGeom>
          <a:noFill/>
          <a:ln>
            <a:noFill/>
          </a:ln>
        </p:spPr>
      </p:pic>
      <p:pic>
        <p:nvPicPr>
          <p:cNvPr id="1258" name="Google Shape;1258;p45"/>
          <p:cNvPicPr preferRelativeResize="0"/>
          <p:nvPr/>
        </p:nvPicPr>
        <p:blipFill>
          <a:blip r:embed="rId5">
            <a:alphaModFix/>
          </a:blip>
          <a:stretch>
            <a:fillRect/>
          </a:stretch>
        </p:blipFill>
        <p:spPr>
          <a:xfrm>
            <a:off x="290723" y="847537"/>
            <a:ext cx="4082900" cy="4064244"/>
          </a:xfrm>
          <a:prstGeom prst="rect">
            <a:avLst/>
          </a:prstGeom>
          <a:noFill/>
          <a:ln>
            <a:noFill/>
          </a:ln>
        </p:spPr>
      </p:pic>
      <p:sp>
        <p:nvSpPr>
          <p:cNvPr id="1259" name="Google Shape;1259;p45"/>
          <p:cNvSpPr/>
          <p:nvPr/>
        </p:nvSpPr>
        <p:spPr>
          <a:xfrm>
            <a:off x="642675" y="2171175"/>
            <a:ext cx="1354500" cy="22428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60" name="Google Shape;1260;p45"/>
          <p:cNvSpPr txBox="1"/>
          <p:nvPr/>
        </p:nvSpPr>
        <p:spPr>
          <a:xfrm>
            <a:off x="4707325" y="1474650"/>
            <a:ext cx="4252500" cy="302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EF3 - EF4</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Hyperparameters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10</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100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Metric</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Accuracy: </a:t>
            </a:r>
            <a:r>
              <a:rPr b="1" lang="en" sz="1800">
                <a:solidFill>
                  <a:schemeClr val="dk1"/>
                </a:solidFill>
                <a:latin typeface="Barlow"/>
                <a:ea typeface="Barlow"/>
                <a:cs typeface="Barlow"/>
                <a:sym typeface="Barlow"/>
              </a:rPr>
              <a:t>0.88</a:t>
            </a:r>
            <a:endParaRPr b="1" sz="1800">
              <a:solidFill>
                <a:schemeClr val="dk1"/>
              </a:solidFill>
              <a:latin typeface="Barlow"/>
              <a:ea typeface="Barlow"/>
              <a:cs typeface="Barlow"/>
              <a:sym typeface="Barlow"/>
            </a:endParaRPr>
          </a:p>
        </p:txBody>
      </p:sp>
      <p:sp>
        <p:nvSpPr>
          <p:cNvPr id="1261" name="Google Shape;1261;p45"/>
          <p:cNvSpPr/>
          <p:nvPr/>
        </p:nvSpPr>
        <p:spPr>
          <a:xfrm>
            <a:off x="931500" y="2171175"/>
            <a:ext cx="250800" cy="216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46"/>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67" name="Google Shape;1267;p46"/>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68" name="Google Shape;1268;p46"/>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69" name="Google Shape;1269;p46"/>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0" name="Google Shape;1270;p46"/>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271" name="Google Shape;1271;p46"/>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272" name="Google Shape;1272;p46"/>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3" name="Google Shape;1273;p46"/>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4" name="Google Shape;1274;p46"/>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5" name="Google Shape;1275;p46"/>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6" name="Google Shape;1276;p46"/>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77" name="Google Shape;1277;p46"/>
          <p:cNvSpPr txBox="1"/>
          <p:nvPr>
            <p:ph type="title"/>
          </p:nvPr>
        </p:nvSpPr>
        <p:spPr>
          <a:xfrm>
            <a:off x="181475" y="78100"/>
            <a:ext cx="76419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a:t>
            </a:r>
            <a:r>
              <a:rPr lang="en"/>
              <a:t>Auroc</a:t>
            </a:r>
            <a:endParaRPr/>
          </a:p>
        </p:txBody>
      </p:sp>
      <p:pic>
        <p:nvPicPr>
          <p:cNvPr id="1278" name="Google Shape;1278;p46"/>
          <p:cNvPicPr preferRelativeResize="0"/>
          <p:nvPr/>
        </p:nvPicPr>
        <p:blipFill>
          <a:blip r:embed="rId4">
            <a:alphaModFix/>
          </a:blip>
          <a:stretch>
            <a:fillRect/>
          </a:stretch>
        </p:blipFill>
        <p:spPr>
          <a:xfrm>
            <a:off x="219055" y="824025"/>
            <a:ext cx="4137226" cy="4090399"/>
          </a:xfrm>
          <a:prstGeom prst="rect">
            <a:avLst/>
          </a:prstGeom>
          <a:noFill/>
          <a:ln>
            <a:noFill/>
          </a:ln>
        </p:spPr>
      </p:pic>
      <p:sp>
        <p:nvSpPr>
          <p:cNvPr id="1279" name="Google Shape;1279;p46"/>
          <p:cNvSpPr/>
          <p:nvPr/>
        </p:nvSpPr>
        <p:spPr>
          <a:xfrm>
            <a:off x="905625" y="1044700"/>
            <a:ext cx="2719500" cy="33693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80" name="Google Shape;1280;p46"/>
          <p:cNvSpPr txBox="1"/>
          <p:nvPr/>
        </p:nvSpPr>
        <p:spPr>
          <a:xfrm>
            <a:off x="4707325" y="1474650"/>
            <a:ext cx="4252500" cy="302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EF3 - EF4</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Hyperparameters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10</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100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Best Metric</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AUROC: </a:t>
            </a:r>
            <a:r>
              <a:rPr b="1" lang="en" sz="1800">
                <a:solidFill>
                  <a:schemeClr val="dk1"/>
                </a:solidFill>
                <a:latin typeface="Barlow"/>
                <a:ea typeface="Barlow"/>
                <a:cs typeface="Barlow"/>
                <a:sym typeface="Barlow"/>
              </a:rPr>
              <a:t>0.92</a:t>
            </a:r>
            <a:endParaRPr b="1" sz="1800">
              <a:solidFill>
                <a:schemeClr val="dk1"/>
              </a:solidFill>
              <a:latin typeface="Barlow"/>
              <a:ea typeface="Barlow"/>
              <a:cs typeface="Barlow"/>
              <a:sym typeface="Barlow"/>
            </a:endParaRPr>
          </a:p>
        </p:txBody>
      </p:sp>
      <p:sp>
        <p:nvSpPr>
          <p:cNvPr id="1281" name="Google Shape;1281;p46"/>
          <p:cNvSpPr/>
          <p:nvPr/>
        </p:nvSpPr>
        <p:spPr>
          <a:xfrm>
            <a:off x="914550" y="2171175"/>
            <a:ext cx="250800" cy="216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Overview</a:t>
            </a:r>
            <a:endParaRPr sz="3000"/>
          </a:p>
        </p:txBody>
      </p:sp>
      <p:sp>
        <p:nvSpPr>
          <p:cNvPr id="1034" name="Google Shape;1034;p29"/>
          <p:cNvSpPr txBox="1"/>
          <p:nvPr>
            <p:ph idx="4" type="subTitle"/>
          </p:nvPr>
        </p:nvSpPr>
        <p:spPr>
          <a:xfrm>
            <a:off x="614654" y="2157825"/>
            <a:ext cx="2353500" cy="4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Temporal Data</a:t>
            </a:r>
            <a:endParaRPr/>
          </a:p>
        </p:txBody>
      </p:sp>
      <p:sp>
        <p:nvSpPr>
          <p:cNvPr id="1035" name="Google Shape;1035;p29"/>
          <p:cNvSpPr txBox="1"/>
          <p:nvPr>
            <p:ph idx="5" type="subTitle"/>
          </p:nvPr>
        </p:nvSpPr>
        <p:spPr>
          <a:xfrm>
            <a:off x="2968147" y="2157813"/>
            <a:ext cx="2353500" cy="4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Geographic Info</a:t>
            </a:r>
            <a:endParaRPr/>
          </a:p>
        </p:txBody>
      </p:sp>
      <p:sp>
        <p:nvSpPr>
          <p:cNvPr id="1036" name="Google Shape;1036;p29"/>
          <p:cNvSpPr txBox="1"/>
          <p:nvPr>
            <p:ph idx="1" type="subTitle"/>
          </p:nvPr>
        </p:nvSpPr>
        <p:spPr>
          <a:xfrm>
            <a:off x="682675" y="2587000"/>
            <a:ext cx="1092900" cy="7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Date</a:t>
            </a:r>
            <a:endParaRPr sz="1500"/>
          </a:p>
          <a:p>
            <a:pPr indent="0" lvl="0" marL="0" rtl="0" algn="l">
              <a:spcBef>
                <a:spcPts val="0"/>
              </a:spcBef>
              <a:spcAft>
                <a:spcPts val="0"/>
              </a:spcAft>
              <a:buNone/>
            </a:pPr>
            <a:r>
              <a:rPr lang="en" sz="1500"/>
              <a:t>Time Zone</a:t>
            </a:r>
            <a:endParaRPr sz="1500"/>
          </a:p>
          <a:p>
            <a:pPr indent="0" lvl="0" marL="0" rtl="0" algn="l">
              <a:spcBef>
                <a:spcPts val="0"/>
              </a:spcBef>
              <a:spcAft>
                <a:spcPts val="0"/>
              </a:spcAft>
              <a:buNone/>
            </a:pPr>
            <a:r>
              <a:rPr lang="en" sz="1500"/>
              <a:t>Time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1037" name="Google Shape;1037;p29"/>
          <p:cNvSpPr txBox="1"/>
          <p:nvPr>
            <p:ph idx="2" type="subTitle"/>
          </p:nvPr>
        </p:nvSpPr>
        <p:spPr>
          <a:xfrm>
            <a:off x="2968150" y="2587000"/>
            <a:ext cx="2868000" cy="13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State</a:t>
            </a:r>
            <a:endParaRPr sz="1500"/>
          </a:p>
          <a:p>
            <a:pPr indent="0" lvl="0" marL="0" rtl="0" algn="l">
              <a:spcBef>
                <a:spcPts val="0"/>
              </a:spcBef>
              <a:spcAft>
                <a:spcPts val="0"/>
              </a:spcAft>
              <a:buNone/>
            </a:pPr>
            <a:r>
              <a:rPr lang="en" sz="1500"/>
              <a:t>Starting Longitude/Latitude</a:t>
            </a:r>
            <a:endParaRPr sz="1500"/>
          </a:p>
          <a:p>
            <a:pPr indent="0" lvl="0" marL="0" rtl="0" algn="l">
              <a:spcBef>
                <a:spcPts val="0"/>
              </a:spcBef>
              <a:spcAft>
                <a:spcPts val="0"/>
              </a:spcAft>
              <a:buNone/>
            </a:pPr>
            <a:r>
              <a:rPr lang="en" sz="1500"/>
              <a:t>Ending Longitude/Latitude</a:t>
            </a:r>
            <a:endParaRPr sz="1500"/>
          </a:p>
          <a:p>
            <a:pPr indent="0" lvl="0" marL="0" rtl="0" algn="l">
              <a:spcBef>
                <a:spcPts val="0"/>
              </a:spcBef>
              <a:spcAft>
                <a:spcPts val="0"/>
              </a:spcAft>
              <a:buNone/>
            </a:pPr>
            <a:r>
              <a:rPr lang="en" sz="1500"/>
              <a:t>State FIPS Numbers</a:t>
            </a:r>
            <a:endParaRPr sz="1500"/>
          </a:p>
          <a:p>
            <a:pPr indent="0" lvl="0" marL="0" rtl="0" algn="l">
              <a:spcBef>
                <a:spcPts val="0"/>
              </a:spcBef>
              <a:spcAft>
                <a:spcPts val="0"/>
              </a:spcAft>
              <a:buNone/>
            </a:pPr>
            <a:r>
              <a:rPr lang="en" sz="1500"/>
              <a:t>Total State(s) Affected</a:t>
            </a:r>
            <a:endParaRPr sz="1500"/>
          </a:p>
        </p:txBody>
      </p:sp>
      <p:sp>
        <p:nvSpPr>
          <p:cNvPr id="1038" name="Google Shape;1038;p29"/>
          <p:cNvSpPr txBox="1"/>
          <p:nvPr>
            <p:ph idx="3" type="subTitle"/>
          </p:nvPr>
        </p:nvSpPr>
        <p:spPr>
          <a:xfrm>
            <a:off x="5748750" y="2587000"/>
            <a:ext cx="2353500" cy="18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EF-Scale</a:t>
            </a:r>
            <a:endParaRPr sz="1500"/>
          </a:p>
          <a:p>
            <a:pPr indent="0" lvl="0" marL="0" rtl="0" algn="l">
              <a:spcBef>
                <a:spcPts val="0"/>
              </a:spcBef>
              <a:spcAft>
                <a:spcPts val="0"/>
              </a:spcAft>
              <a:buNone/>
            </a:pPr>
            <a:r>
              <a:rPr lang="en" sz="1500"/>
              <a:t>Injuries</a:t>
            </a:r>
            <a:endParaRPr sz="1500"/>
          </a:p>
          <a:p>
            <a:pPr indent="0" lvl="0" marL="0" rtl="0" algn="l">
              <a:spcBef>
                <a:spcPts val="0"/>
              </a:spcBef>
              <a:spcAft>
                <a:spcPts val="0"/>
              </a:spcAft>
              <a:buNone/>
            </a:pPr>
            <a:r>
              <a:rPr lang="en" sz="1500"/>
              <a:t>Fatalities</a:t>
            </a:r>
            <a:endParaRPr sz="1500"/>
          </a:p>
          <a:p>
            <a:pPr indent="0" lvl="0" marL="0" rtl="0" algn="l">
              <a:spcBef>
                <a:spcPts val="0"/>
              </a:spcBef>
              <a:spcAft>
                <a:spcPts val="0"/>
              </a:spcAft>
              <a:buNone/>
            </a:pPr>
            <a:r>
              <a:rPr lang="en" sz="1500"/>
              <a:t>Estimated Property Loss</a:t>
            </a:r>
            <a:endParaRPr sz="1500"/>
          </a:p>
          <a:p>
            <a:pPr indent="0" lvl="0" marL="0" rtl="0" algn="l">
              <a:spcBef>
                <a:spcPts val="0"/>
              </a:spcBef>
              <a:spcAft>
                <a:spcPts val="0"/>
              </a:spcAft>
              <a:buNone/>
            </a:pPr>
            <a:r>
              <a:rPr lang="en" sz="1500"/>
              <a:t>Estimated Crop Loss</a:t>
            </a:r>
            <a:endParaRPr sz="1500"/>
          </a:p>
          <a:p>
            <a:pPr indent="0" lvl="0" marL="0" rtl="0" algn="l">
              <a:spcBef>
                <a:spcPts val="0"/>
              </a:spcBef>
              <a:spcAft>
                <a:spcPts val="0"/>
              </a:spcAft>
              <a:buNone/>
            </a:pPr>
            <a:r>
              <a:rPr lang="en" sz="1500"/>
              <a:t>Length (mi)</a:t>
            </a:r>
            <a:endParaRPr sz="1500"/>
          </a:p>
          <a:p>
            <a:pPr indent="0" lvl="0" marL="0" rtl="0" algn="l">
              <a:spcBef>
                <a:spcPts val="0"/>
              </a:spcBef>
              <a:spcAft>
                <a:spcPts val="0"/>
              </a:spcAft>
              <a:buNone/>
            </a:pPr>
            <a:r>
              <a:rPr lang="en" sz="1500"/>
              <a:t>Width (yd)</a:t>
            </a:r>
            <a:endParaRPr sz="1500"/>
          </a:p>
        </p:txBody>
      </p:sp>
      <p:sp>
        <p:nvSpPr>
          <p:cNvPr id="1039" name="Google Shape;1039;p29"/>
          <p:cNvSpPr txBox="1"/>
          <p:nvPr>
            <p:ph idx="6" type="subTitle"/>
          </p:nvPr>
        </p:nvSpPr>
        <p:spPr>
          <a:xfrm>
            <a:off x="5748750" y="2184525"/>
            <a:ext cx="3379200" cy="37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Tornado Characteristics</a:t>
            </a:r>
            <a:endParaRPr/>
          </a:p>
        </p:txBody>
      </p:sp>
      <p:sp>
        <p:nvSpPr>
          <p:cNvPr id="1040" name="Google Shape;1040;p29"/>
          <p:cNvSpPr txBox="1"/>
          <p:nvPr>
            <p:ph idx="4294967295" type="body"/>
          </p:nvPr>
        </p:nvSpPr>
        <p:spPr>
          <a:xfrm>
            <a:off x="793225" y="1080350"/>
            <a:ext cx="47679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68,868 tornadoes from 1950 - 2021</a:t>
            </a:r>
            <a:endParaRPr sz="2200"/>
          </a:p>
        </p:txBody>
      </p:sp>
      <p:grpSp>
        <p:nvGrpSpPr>
          <p:cNvPr id="1041" name="Google Shape;1041;p29"/>
          <p:cNvGrpSpPr/>
          <p:nvPr/>
        </p:nvGrpSpPr>
        <p:grpSpPr>
          <a:xfrm>
            <a:off x="3053039" y="1833683"/>
            <a:ext cx="316322" cy="369291"/>
            <a:chOff x="1516475" y="238075"/>
            <a:chExt cx="424650" cy="483175"/>
          </a:xfrm>
        </p:grpSpPr>
        <p:sp>
          <p:nvSpPr>
            <p:cNvPr id="1042" name="Google Shape;1042;p29"/>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3" name="Google Shape;1043;p29"/>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4" name="Google Shape;1044;p29"/>
          <p:cNvGrpSpPr/>
          <p:nvPr/>
        </p:nvGrpSpPr>
        <p:grpSpPr>
          <a:xfrm>
            <a:off x="720010" y="1802635"/>
            <a:ext cx="439615" cy="431382"/>
            <a:chOff x="793235" y="1753135"/>
            <a:chExt cx="439615" cy="431382"/>
          </a:xfrm>
        </p:grpSpPr>
        <p:sp>
          <p:nvSpPr>
            <p:cNvPr id="1045" name="Google Shape;1045;p29"/>
            <p:cNvSpPr/>
            <p:nvPr/>
          </p:nvSpPr>
          <p:spPr>
            <a:xfrm>
              <a:off x="793235" y="1753135"/>
              <a:ext cx="439615" cy="431382"/>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6" name="Google Shape;1046;p29"/>
            <p:cNvSpPr/>
            <p:nvPr/>
          </p:nvSpPr>
          <p:spPr>
            <a:xfrm>
              <a:off x="999827" y="1904794"/>
              <a:ext cx="79744" cy="126368"/>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7" name="Google Shape;1047;p29"/>
            <p:cNvSpPr/>
            <p:nvPr/>
          </p:nvSpPr>
          <p:spPr>
            <a:xfrm>
              <a:off x="844752" y="1803673"/>
              <a:ext cx="336603" cy="330306"/>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48" name="Google Shape;1048;p29"/>
          <p:cNvSpPr/>
          <p:nvPr/>
        </p:nvSpPr>
        <p:spPr>
          <a:xfrm>
            <a:off x="5836145" y="1731000"/>
            <a:ext cx="379135" cy="378031"/>
          </a:xfrm>
          <a:custGeom>
            <a:rect b="b" l="l" r="r" t="t"/>
            <a:pathLst>
              <a:path extrusionOk="0" h="144" w="145">
                <a:moveTo>
                  <a:pt x="99" y="129"/>
                </a:moveTo>
                <a:cubicBezTo>
                  <a:pt x="96" y="129"/>
                  <a:pt x="93" y="127"/>
                  <a:pt x="93" y="124"/>
                </a:cubicBezTo>
                <a:cubicBezTo>
                  <a:pt x="93" y="120"/>
                  <a:pt x="96" y="118"/>
                  <a:pt x="99" y="118"/>
                </a:cubicBezTo>
                <a:cubicBezTo>
                  <a:pt x="105" y="118"/>
                  <a:pt x="110" y="113"/>
                  <a:pt x="110" y="107"/>
                </a:cubicBezTo>
                <a:cubicBezTo>
                  <a:pt x="110" y="103"/>
                  <a:pt x="108" y="99"/>
                  <a:pt x="104" y="97"/>
                </a:cubicBezTo>
                <a:cubicBezTo>
                  <a:pt x="102" y="95"/>
                  <a:pt x="100" y="92"/>
                  <a:pt x="101" y="90"/>
                </a:cubicBezTo>
                <a:cubicBezTo>
                  <a:pt x="102" y="88"/>
                  <a:pt x="103" y="86"/>
                  <a:pt x="103" y="84"/>
                </a:cubicBezTo>
                <a:cubicBezTo>
                  <a:pt x="103" y="76"/>
                  <a:pt x="96" y="70"/>
                  <a:pt x="88" y="70"/>
                </a:cubicBezTo>
                <a:cubicBezTo>
                  <a:pt x="88" y="70"/>
                  <a:pt x="86" y="70"/>
                  <a:pt x="86" y="70"/>
                </a:cubicBezTo>
                <a:cubicBezTo>
                  <a:pt x="83" y="70"/>
                  <a:pt x="80" y="68"/>
                  <a:pt x="80" y="65"/>
                </a:cubicBezTo>
                <a:cubicBezTo>
                  <a:pt x="78" y="56"/>
                  <a:pt x="70" y="49"/>
                  <a:pt x="60" y="49"/>
                </a:cubicBezTo>
                <a:cubicBezTo>
                  <a:pt x="50" y="49"/>
                  <a:pt x="41" y="57"/>
                  <a:pt x="41" y="67"/>
                </a:cubicBezTo>
                <a:cubicBezTo>
                  <a:pt x="41" y="69"/>
                  <a:pt x="40" y="70"/>
                  <a:pt x="39" y="71"/>
                </a:cubicBezTo>
                <a:cubicBezTo>
                  <a:pt x="38" y="72"/>
                  <a:pt x="37" y="73"/>
                  <a:pt x="35" y="73"/>
                </a:cubicBezTo>
                <a:cubicBezTo>
                  <a:pt x="35" y="73"/>
                  <a:pt x="34" y="73"/>
                  <a:pt x="34" y="73"/>
                </a:cubicBezTo>
                <a:cubicBezTo>
                  <a:pt x="22" y="73"/>
                  <a:pt x="12" y="83"/>
                  <a:pt x="12" y="95"/>
                </a:cubicBezTo>
                <a:cubicBezTo>
                  <a:pt x="12" y="108"/>
                  <a:pt x="22" y="118"/>
                  <a:pt x="34" y="118"/>
                </a:cubicBezTo>
                <a:cubicBezTo>
                  <a:pt x="37" y="118"/>
                  <a:pt x="40" y="120"/>
                  <a:pt x="40" y="124"/>
                </a:cubicBezTo>
                <a:cubicBezTo>
                  <a:pt x="40" y="127"/>
                  <a:pt x="37" y="129"/>
                  <a:pt x="34" y="129"/>
                </a:cubicBezTo>
                <a:cubicBezTo>
                  <a:pt x="25" y="129"/>
                  <a:pt x="16" y="126"/>
                  <a:pt x="10" y="119"/>
                </a:cubicBezTo>
                <a:cubicBezTo>
                  <a:pt x="4" y="113"/>
                  <a:pt x="0" y="104"/>
                  <a:pt x="0" y="95"/>
                </a:cubicBezTo>
                <a:cubicBezTo>
                  <a:pt x="0" y="78"/>
                  <a:pt x="13" y="64"/>
                  <a:pt x="30" y="62"/>
                </a:cubicBezTo>
                <a:cubicBezTo>
                  <a:pt x="33" y="48"/>
                  <a:pt x="46" y="38"/>
                  <a:pt x="60" y="38"/>
                </a:cubicBezTo>
                <a:cubicBezTo>
                  <a:pt x="68" y="38"/>
                  <a:pt x="75" y="40"/>
                  <a:pt x="80" y="45"/>
                </a:cubicBezTo>
                <a:cubicBezTo>
                  <a:pt x="85" y="49"/>
                  <a:pt x="88" y="53"/>
                  <a:pt x="90" y="58"/>
                </a:cubicBezTo>
                <a:cubicBezTo>
                  <a:pt x="103" y="59"/>
                  <a:pt x="114" y="71"/>
                  <a:pt x="114" y="84"/>
                </a:cubicBezTo>
                <a:cubicBezTo>
                  <a:pt x="114" y="86"/>
                  <a:pt x="114" y="88"/>
                  <a:pt x="113" y="89"/>
                </a:cubicBezTo>
                <a:cubicBezTo>
                  <a:pt x="118" y="94"/>
                  <a:pt x="121" y="100"/>
                  <a:pt x="121" y="107"/>
                </a:cubicBezTo>
                <a:cubicBezTo>
                  <a:pt x="121" y="113"/>
                  <a:pt x="119" y="118"/>
                  <a:pt x="115" y="123"/>
                </a:cubicBezTo>
                <a:cubicBezTo>
                  <a:pt x="111" y="127"/>
                  <a:pt x="105" y="129"/>
                  <a:pt x="99" y="129"/>
                </a:cubicBezTo>
                <a:close/>
                <a:moveTo>
                  <a:pt x="100" y="12"/>
                </a:moveTo>
                <a:cubicBezTo>
                  <a:pt x="100" y="6"/>
                  <a:pt x="100" y="6"/>
                  <a:pt x="100" y="6"/>
                </a:cubicBezTo>
                <a:cubicBezTo>
                  <a:pt x="100" y="3"/>
                  <a:pt x="98" y="0"/>
                  <a:pt x="95" y="0"/>
                </a:cubicBezTo>
                <a:cubicBezTo>
                  <a:pt x="92" y="0"/>
                  <a:pt x="89" y="2"/>
                  <a:pt x="89" y="6"/>
                </a:cubicBezTo>
                <a:cubicBezTo>
                  <a:pt x="89" y="12"/>
                  <a:pt x="89" y="12"/>
                  <a:pt x="89" y="12"/>
                </a:cubicBezTo>
                <a:cubicBezTo>
                  <a:pt x="89" y="15"/>
                  <a:pt x="91" y="18"/>
                  <a:pt x="94" y="18"/>
                </a:cubicBezTo>
                <a:cubicBezTo>
                  <a:pt x="97" y="18"/>
                  <a:pt x="100" y="16"/>
                  <a:pt x="100" y="12"/>
                </a:cubicBezTo>
                <a:close/>
                <a:moveTo>
                  <a:pt x="134" y="46"/>
                </a:moveTo>
                <a:cubicBezTo>
                  <a:pt x="141" y="44"/>
                  <a:pt x="141" y="44"/>
                  <a:pt x="141" y="44"/>
                </a:cubicBezTo>
                <a:cubicBezTo>
                  <a:pt x="144" y="43"/>
                  <a:pt x="145" y="40"/>
                  <a:pt x="145" y="37"/>
                </a:cubicBezTo>
                <a:cubicBezTo>
                  <a:pt x="144" y="34"/>
                  <a:pt x="140" y="32"/>
                  <a:pt x="138" y="33"/>
                </a:cubicBezTo>
                <a:cubicBezTo>
                  <a:pt x="131" y="35"/>
                  <a:pt x="131" y="35"/>
                  <a:pt x="131" y="35"/>
                </a:cubicBezTo>
                <a:cubicBezTo>
                  <a:pt x="128" y="36"/>
                  <a:pt x="126" y="39"/>
                  <a:pt x="127" y="42"/>
                </a:cubicBezTo>
                <a:cubicBezTo>
                  <a:pt x="128" y="44"/>
                  <a:pt x="130" y="46"/>
                  <a:pt x="133" y="46"/>
                </a:cubicBezTo>
                <a:cubicBezTo>
                  <a:pt x="133" y="46"/>
                  <a:pt x="134" y="46"/>
                  <a:pt x="134" y="46"/>
                </a:cubicBezTo>
                <a:close/>
                <a:moveTo>
                  <a:pt x="123" y="24"/>
                </a:moveTo>
                <a:cubicBezTo>
                  <a:pt x="127" y="18"/>
                  <a:pt x="127" y="18"/>
                  <a:pt x="127" y="18"/>
                </a:cubicBezTo>
                <a:cubicBezTo>
                  <a:pt x="129" y="16"/>
                  <a:pt x="128" y="12"/>
                  <a:pt x="126" y="11"/>
                </a:cubicBezTo>
                <a:cubicBezTo>
                  <a:pt x="124" y="9"/>
                  <a:pt x="120" y="9"/>
                  <a:pt x="118" y="11"/>
                </a:cubicBezTo>
                <a:cubicBezTo>
                  <a:pt x="114" y="17"/>
                  <a:pt x="114" y="17"/>
                  <a:pt x="114" y="17"/>
                </a:cubicBezTo>
                <a:cubicBezTo>
                  <a:pt x="112" y="19"/>
                  <a:pt x="112" y="23"/>
                  <a:pt x="115" y="25"/>
                </a:cubicBezTo>
                <a:cubicBezTo>
                  <a:pt x="116" y="26"/>
                  <a:pt x="117" y="26"/>
                  <a:pt x="118" y="26"/>
                </a:cubicBezTo>
                <a:cubicBezTo>
                  <a:pt x="120" y="26"/>
                  <a:pt x="122" y="25"/>
                  <a:pt x="123" y="24"/>
                </a:cubicBezTo>
                <a:close/>
                <a:moveTo>
                  <a:pt x="75" y="24"/>
                </a:moveTo>
                <a:cubicBezTo>
                  <a:pt x="78" y="22"/>
                  <a:pt x="78" y="19"/>
                  <a:pt x="76" y="16"/>
                </a:cubicBezTo>
                <a:cubicBezTo>
                  <a:pt x="72" y="10"/>
                  <a:pt x="72" y="10"/>
                  <a:pt x="72" y="10"/>
                </a:cubicBezTo>
                <a:cubicBezTo>
                  <a:pt x="70" y="8"/>
                  <a:pt x="67" y="7"/>
                  <a:pt x="64" y="9"/>
                </a:cubicBezTo>
                <a:cubicBezTo>
                  <a:pt x="62" y="11"/>
                  <a:pt x="61" y="15"/>
                  <a:pt x="63" y="17"/>
                </a:cubicBezTo>
                <a:cubicBezTo>
                  <a:pt x="67" y="23"/>
                  <a:pt x="67" y="23"/>
                  <a:pt x="67" y="23"/>
                </a:cubicBezTo>
                <a:cubicBezTo>
                  <a:pt x="68" y="24"/>
                  <a:pt x="70" y="25"/>
                  <a:pt x="72" y="25"/>
                </a:cubicBezTo>
                <a:cubicBezTo>
                  <a:pt x="73" y="25"/>
                  <a:pt x="74" y="25"/>
                  <a:pt x="75" y="24"/>
                </a:cubicBezTo>
                <a:close/>
                <a:moveTo>
                  <a:pt x="145" y="68"/>
                </a:moveTo>
                <a:cubicBezTo>
                  <a:pt x="145" y="65"/>
                  <a:pt x="144" y="62"/>
                  <a:pt x="141" y="61"/>
                </a:cubicBezTo>
                <a:cubicBezTo>
                  <a:pt x="134" y="59"/>
                  <a:pt x="134" y="59"/>
                  <a:pt x="134" y="59"/>
                </a:cubicBezTo>
                <a:cubicBezTo>
                  <a:pt x="131" y="58"/>
                  <a:pt x="128" y="59"/>
                  <a:pt x="127" y="62"/>
                </a:cubicBezTo>
                <a:cubicBezTo>
                  <a:pt x="126" y="65"/>
                  <a:pt x="128" y="69"/>
                  <a:pt x="131" y="69"/>
                </a:cubicBezTo>
                <a:cubicBezTo>
                  <a:pt x="138" y="71"/>
                  <a:pt x="138" y="71"/>
                  <a:pt x="138" y="71"/>
                </a:cubicBezTo>
                <a:cubicBezTo>
                  <a:pt x="138" y="72"/>
                  <a:pt x="139" y="72"/>
                  <a:pt x="139" y="72"/>
                </a:cubicBezTo>
                <a:cubicBezTo>
                  <a:pt x="142" y="72"/>
                  <a:pt x="144" y="70"/>
                  <a:pt x="145" y="68"/>
                </a:cubicBezTo>
                <a:close/>
                <a:moveTo>
                  <a:pt x="60" y="144"/>
                </a:moveTo>
                <a:cubicBezTo>
                  <a:pt x="58" y="144"/>
                  <a:pt x="57" y="144"/>
                  <a:pt x="56" y="143"/>
                </a:cubicBezTo>
                <a:cubicBezTo>
                  <a:pt x="53" y="141"/>
                  <a:pt x="53" y="137"/>
                  <a:pt x="56" y="135"/>
                </a:cubicBezTo>
                <a:cubicBezTo>
                  <a:pt x="70" y="121"/>
                  <a:pt x="70" y="121"/>
                  <a:pt x="70" y="121"/>
                </a:cubicBezTo>
                <a:cubicBezTo>
                  <a:pt x="57" y="121"/>
                  <a:pt x="57" y="121"/>
                  <a:pt x="57" y="121"/>
                </a:cubicBezTo>
                <a:cubicBezTo>
                  <a:pt x="53" y="121"/>
                  <a:pt x="49" y="118"/>
                  <a:pt x="48" y="114"/>
                </a:cubicBezTo>
                <a:cubicBezTo>
                  <a:pt x="46" y="110"/>
                  <a:pt x="47" y="106"/>
                  <a:pt x="50" y="103"/>
                </a:cubicBezTo>
                <a:cubicBezTo>
                  <a:pt x="66" y="87"/>
                  <a:pt x="66" y="87"/>
                  <a:pt x="66" y="87"/>
                </a:cubicBezTo>
                <a:cubicBezTo>
                  <a:pt x="69" y="85"/>
                  <a:pt x="72" y="85"/>
                  <a:pt x="74" y="87"/>
                </a:cubicBezTo>
                <a:cubicBezTo>
                  <a:pt x="77" y="89"/>
                  <a:pt x="77" y="93"/>
                  <a:pt x="74" y="95"/>
                </a:cubicBezTo>
                <a:cubicBezTo>
                  <a:pt x="59" y="109"/>
                  <a:pt x="59" y="109"/>
                  <a:pt x="59" y="109"/>
                </a:cubicBezTo>
                <a:cubicBezTo>
                  <a:pt x="72" y="109"/>
                  <a:pt x="72" y="109"/>
                  <a:pt x="72" y="109"/>
                </a:cubicBezTo>
                <a:cubicBezTo>
                  <a:pt x="76" y="109"/>
                  <a:pt x="80" y="112"/>
                  <a:pt x="82" y="116"/>
                </a:cubicBezTo>
                <a:cubicBezTo>
                  <a:pt x="83" y="120"/>
                  <a:pt x="82" y="125"/>
                  <a:pt x="79" y="128"/>
                </a:cubicBezTo>
                <a:cubicBezTo>
                  <a:pt x="64" y="143"/>
                  <a:pt x="64" y="143"/>
                  <a:pt x="64" y="143"/>
                </a:cubicBezTo>
                <a:cubicBezTo>
                  <a:pt x="62" y="144"/>
                  <a:pt x="61" y="144"/>
                  <a:pt x="60" y="144"/>
                </a:cubicBezTo>
                <a:close/>
                <a:moveTo>
                  <a:pt x="121" y="53"/>
                </a:moveTo>
                <a:cubicBezTo>
                  <a:pt x="121" y="46"/>
                  <a:pt x="118" y="39"/>
                  <a:pt x="113" y="34"/>
                </a:cubicBezTo>
                <a:cubicBezTo>
                  <a:pt x="108" y="29"/>
                  <a:pt x="101" y="27"/>
                  <a:pt x="95" y="27"/>
                </a:cubicBezTo>
                <a:cubicBezTo>
                  <a:pt x="91" y="27"/>
                  <a:pt x="89" y="27"/>
                  <a:pt x="87" y="28"/>
                </a:cubicBezTo>
                <a:cubicBezTo>
                  <a:pt x="84" y="29"/>
                  <a:pt x="82" y="32"/>
                  <a:pt x="83" y="35"/>
                </a:cubicBezTo>
                <a:cubicBezTo>
                  <a:pt x="84" y="38"/>
                  <a:pt x="87" y="39"/>
                  <a:pt x="90" y="38"/>
                </a:cubicBezTo>
                <a:cubicBezTo>
                  <a:pt x="91" y="38"/>
                  <a:pt x="93" y="38"/>
                  <a:pt x="95" y="38"/>
                </a:cubicBezTo>
                <a:cubicBezTo>
                  <a:pt x="103" y="38"/>
                  <a:pt x="109" y="45"/>
                  <a:pt x="109" y="53"/>
                </a:cubicBezTo>
                <a:cubicBezTo>
                  <a:pt x="109" y="56"/>
                  <a:pt x="112" y="58"/>
                  <a:pt x="115" y="58"/>
                </a:cubicBezTo>
                <a:cubicBezTo>
                  <a:pt x="118" y="58"/>
                  <a:pt x="121" y="56"/>
                  <a:pt x="121" y="5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47"/>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87" name="Google Shape;1287;p47"/>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88" name="Google Shape;1288;p47"/>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89" name="Google Shape;1289;p47"/>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0" name="Google Shape;1290;p47"/>
          <p:cNvSpPr/>
          <p:nvPr/>
        </p:nvSpPr>
        <p:spPr>
          <a:xfrm>
            <a:off x="181475" y="721600"/>
            <a:ext cx="4301400" cy="43161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291" name="Google Shape;1291;p47"/>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292" name="Google Shape;1292;p47"/>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3" name="Google Shape;1293;p47"/>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4" name="Google Shape;1294;p47"/>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5" name="Google Shape;1295;p47"/>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6" name="Google Shape;1296;p47"/>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297" name="Google Shape;1297;p47"/>
          <p:cNvSpPr txBox="1"/>
          <p:nvPr>
            <p:ph type="title"/>
          </p:nvPr>
        </p:nvSpPr>
        <p:spPr>
          <a:xfrm>
            <a:off x="181475" y="78100"/>
            <a:ext cx="43833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a:t>
            </a:r>
            <a:endParaRPr/>
          </a:p>
        </p:txBody>
      </p:sp>
      <p:sp>
        <p:nvSpPr>
          <p:cNvPr id="1298" name="Google Shape;1298;p47"/>
          <p:cNvSpPr txBox="1"/>
          <p:nvPr/>
        </p:nvSpPr>
        <p:spPr>
          <a:xfrm>
            <a:off x="4707325" y="1474650"/>
            <a:ext cx="4252500" cy="297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highlight>
                  <a:schemeClr val="dk2"/>
                </a:highlight>
                <a:latin typeface="Barlow"/>
                <a:ea typeface="Barlow"/>
                <a:cs typeface="Barlow"/>
                <a:sym typeface="Barlow"/>
              </a:rPr>
              <a:t>Predicting Violent Ranged</a:t>
            </a:r>
            <a:endParaRPr b="1" sz="1800">
              <a:solidFill>
                <a:schemeClr val="dk1"/>
              </a:solidFill>
              <a:highlight>
                <a:schemeClr val="dk2"/>
              </a:highlight>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highlight>
                  <a:schemeClr val="dk2"/>
                </a:highlight>
                <a:latin typeface="Barlow"/>
                <a:ea typeface="Barlow"/>
                <a:cs typeface="Barlow"/>
                <a:sym typeface="Barlow"/>
              </a:rPr>
              <a:t>EF3 - EF4</a:t>
            </a:r>
            <a:endParaRPr sz="1800">
              <a:solidFill>
                <a:schemeClr val="dk1"/>
              </a:solidFill>
              <a:highlight>
                <a:schemeClr val="dk2"/>
              </a:highlight>
              <a:latin typeface="Barlow"/>
              <a:ea typeface="Barlow"/>
              <a:cs typeface="Barlow"/>
              <a:sym typeface="Barlow"/>
            </a:endParaRPr>
          </a:p>
          <a:p>
            <a:pPr indent="0" lvl="0" marL="4572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Hyperparameters Used</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Max Depth: </a:t>
            </a:r>
            <a:r>
              <a:rPr b="1" lang="en" sz="1800">
                <a:solidFill>
                  <a:schemeClr val="dk1"/>
                </a:solidFill>
                <a:latin typeface="Barlow"/>
                <a:ea typeface="Barlow"/>
                <a:cs typeface="Barlow"/>
                <a:sym typeface="Barlow"/>
              </a:rPr>
              <a:t>10</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Min Samples Split: </a:t>
            </a:r>
            <a:r>
              <a:rPr b="1" lang="en" sz="1800">
                <a:solidFill>
                  <a:schemeClr val="dk1"/>
                </a:solidFill>
                <a:latin typeface="Barlow"/>
                <a:ea typeface="Barlow"/>
                <a:cs typeface="Barlow"/>
                <a:sym typeface="Barlow"/>
              </a:rPr>
              <a:t>1</a:t>
            </a:r>
            <a:r>
              <a:rPr b="1" lang="en" sz="1800">
                <a:solidFill>
                  <a:schemeClr val="dk1"/>
                </a:solidFill>
                <a:latin typeface="Barlow"/>
                <a:ea typeface="Barlow"/>
                <a:cs typeface="Barlow"/>
                <a:sym typeface="Barlow"/>
              </a:rPr>
              <a:t>00</a:t>
            </a:r>
            <a:endParaRPr b="1" sz="1800">
              <a:solidFill>
                <a:schemeClr val="dk1"/>
              </a:solidFill>
              <a:latin typeface="Barlow"/>
              <a:ea typeface="Barlow"/>
              <a:cs typeface="Barlow"/>
              <a:sym typeface="Barlow"/>
            </a:endParaRPr>
          </a:p>
          <a:p>
            <a:pPr indent="0" lvl="0" marL="914400" rtl="0" algn="l">
              <a:spcBef>
                <a:spcPts val="0"/>
              </a:spcBef>
              <a:spcAft>
                <a:spcPts val="0"/>
              </a:spcAft>
              <a:buNone/>
            </a:pPr>
            <a:r>
              <a:t/>
            </a:r>
            <a:endParaRPr sz="1800">
              <a:solidFill>
                <a:schemeClr val="dk1"/>
              </a:solidFill>
              <a:latin typeface="Barlow"/>
              <a:ea typeface="Barlow"/>
              <a:cs typeface="Barlow"/>
              <a:sym typeface="Barlow"/>
            </a:endParaRPr>
          </a:p>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Metrics</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Accuracy: </a:t>
            </a:r>
            <a:r>
              <a:rPr b="1" lang="en" sz="1800">
                <a:solidFill>
                  <a:schemeClr val="dk1"/>
                </a:solidFill>
                <a:latin typeface="Barlow"/>
                <a:ea typeface="Barlow"/>
                <a:cs typeface="Barlow"/>
                <a:sym typeface="Barlow"/>
              </a:rPr>
              <a:t>0.89</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Courier New"/>
              <a:buChar char="○"/>
            </a:pPr>
            <a:r>
              <a:rPr lang="en" sz="1800">
                <a:solidFill>
                  <a:schemeClr val="dk1"/>
                </a:solidFill>
                <a:latin typeface="Barlow"/>
                <a:ea typeface="Barlow"/>
                <a:cs typeface="Barlow"/>
                <a:sym typeface="Barlow"/>
              </a:rPr>
              <a:t>AUROC: </a:t>
            </a:r>
            <a:r>
              <a:rPr b="1" lang="en" sz="1800">
                <a:solidFill>
                  <a:schemeClr val="dk1"/>
                </a:solidFill>
                <a:latin typeface="Barlow"/>
                <a:ea typeface="Barlow"/>
                <a:cs typeface="Barlow"/>
                <a:sym typeface="Barlow"/>
              </a:rPr>
              <a:t>0.93</a:t>
            </a:r>
            <a:endParaRPr b="1" sz="1800">
              <a:solidFill>
                <a:schemeClr val="dk1"/>
              </a:solidFill>
              <a:latin typeface="Barlow"/>
              <a:ea typeface="Barlow"/>
              <a:cs typeface="Barlow"/>
              <a:sym typeface="Barlow"/>
            </a:endParaRPr>
          </a:p>
        </p:txBody>
      </p:sp>
      <p:pic>
        <p:nvPicPr>
          <p:cNvPr id="1299" name="Google Shape;1299;p47"/>
          <p:cNvPicPr preferRelativeResize="0"/>
          <p:nvPr/>
        </p:nvPicPr>
        <p:blipFill>
          <a:blip r:embed="rId4">
            <a:alphaModFix/>
          </a:blip>
          <a:stretch>
            <a:fillRect/>
          </a:stretch>
        </p:blipFill>
        <p:spPr>
          <a:xfrm>
            <a:off x="290150" y="979150"/>
            <a:ext cx="4084050" cy="380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03" name="Shape 1303"/>
        <p:cNvGrpSpPr/>
        <p:nvPr/>
      </p:nvGrpSpPr>
      <p:grpSpPr>
        <a:xfrm>
          <a:off x="0" y="0"/>
          <a:ext cx="0" cy="0"/>
          <a:chOff x="0" y="0"/>
          <a:chExt cx="0" cy="0"/>
        </a:xfrm>
      </p:grpSpPr>
      <p:sp>
        <p:nvSpPr>
          <p:cNvPr id="1304" name="Google Shape;1304;p48"/>
          <p:cNvSpPr txBox="1"/>
          <p:nvPr>
            <p:ph idx="4294967295" type="title"/>
          </p:nvPr>
        </p:nvSpPr>
        <p:spPr>
          <a:xfrm>
            <a:off x="185475" y="78100"/>
            <a:ext cx="88047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Gradient Boosting Features</a:t>
            </a:r>
            <a:endParaRPr sz="2900"/>
          </a:p>
        </p:txBody>
      </p:sp>
      <p:sp>
        <p:nvSpPr>
          <p:cNvPr id="1305" name="Google Shape;1305;p48"/>
          <p:cNvSpPr/>
          <p:nvPr/>
        </p:nvSpPr>
        <p:spPr>
          <a:xfrm>
            <a:off x="181475" y="721600"/>
            <a:ext cx="8804700" cy="3390300"/>
          </a:xfrm>
          <a:prstGeom prst="roundRect">
            <a:avLst>
              <a:gd fmla="val 214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306" name="Google Shape;1306;p48"/>
          <p:cNvPicPr preferRelativeResize="0"/>
          <p:nvPr/>
        </p:nvPicPr>
        <p:blipFill>
          <a:blip r:embed="rId3">
            <a:alphaModFix/>
          </a:blip>
          <a:stretch>
            <a:fillRect/>
          </a:stretch>
        </p:blipFill>
        <p:spPr>
          <a:xfrm>
            <a:off x="181475" y="801138"/>
            <a:ext cx="4321101" cy="3231225"/>
          </a:xfrm>
          <a:prstGeom prst="rect">
            <a:avLst/>
          </a:prstGeom>
          <a:noFill/>
          <a:ln>
            <a:noFill/>
          </a:ln>
        </p:spPr>
      </p:pic>
      <p:sp>
        <p:nvSpPr>
          <p:cNvPr id="1307" name="Google Shape;1307;p48"/>
          <p:cNvSpPr txBox="1"/>
          <p:nvPr/>
        </p:nvSpPr>
        <p:spPr>
          <a:xfrm>
            <a:off x="209225" y="4141475"/>
            <a:ext cx="8749200" cy="94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Barlow"/>
              <a:buChar char="●"/>
            </a:pPr>
            <a:r>
              <a:rPr b="1" lang="en" sz="1800">
                <a:solidFill>
                  <a:schemeClr val="dk1"/>
                </a:solidFill>
                <a:latin typeface="Barlow"/>
                <a:ea typeface="Barlow"/>
                <a:cs typeface="Barlow"/>
                <a:sym typeface="Barlow"/>
              </a:rPr>
              <a:t>Mismatch?</a:t>
            </a:r>
            <a:endParaRPr b="1"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Features are what the models uses to split the data and reduce impurity</a:t>
            </a:r>
            <a:endParaRPr sz="1800">
              <a:solidFill>
                <a:schemeClr val="dk1"/>
              </a:solidFill>
              <a:latin typeface="Barlow"/>
              <a:ea typeface="Barlow"/>
              <a:cs typeface="Barlow"/>
              <a:sym typeface="Barlow"/>
            </a:endParaRPr>
          </a:p>
          <a:p>
            <a:pPr indent="-342900" lvl="1" marL="914400" rtl="0" algn="l">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Permutations show </a:t>
            </a:r>
            <a:r>
              <a:rPr lang="en" sz="1800">
                <a:solidFill>
                  <a:schemeClr val="dk1"/>
                </a:solidFill>
                <a:latin typeface="Barlow"/>
                <a:ea typeface="Barlow"/>
                <a:cs typeface="Barlow"/>
                <a:sym typeface="Barlow"/>
              </a:rPr>
              <a:t>what's</a:t>
            </a:r>
            <a:r>
              <a:rPr lang="en" sz="1800">
                <a:solidFill>
                  <a:schemeClr val="dk1"/>
                </a:solidFill>
                <a:latin typeface="Barlow"/>
                <a:ea typeface="Barlow"/>
                <a:cs typeface="Barlow"/>
                <a:sym typeface="Barlow"/>
              </a:rPr>
              <a:t> important </a:t>
            </a:r>
            <a:r>
              <a:rPr lang="en" sz="1800">
                <a:solidFill>
                  <a:schemeClr val="dk1"/>
                </a:solidFill>
                <a:latin typeface="Barlow"/>
                <a:ea typeface="Barlow"/>
                <a:cs typeface="Barlow"/>
                <a:sym typeface="Barlow"/>
              </a:rPr>
              <a:t>to the</a:t>
            </a:r>
            <a:r>
              <a:rPr lang="en" sz="1800">
                <a:solidFill>
                  <a:schemeClr val="dk1"/>
                </a:solidFill>
                <a:latin typeface="Barlow"/>
                <a:ea typeface="Barlow"/>
                <a:cs typeface="Barlow"/>
                <a:sym typeface="Barlow"/>
              </a:rPr>
              <a:t> model</a:t>
            </a:r>
            <a:endParaRPr sz="1800">
              <a:solidFill>
                <a:schemeClr val="dk1"/>
              </a:solidFill>
              <a:latin typeface="Barlow"/>
              <a:ea typeface="Barlow"/>
              <a:cs typeface="Barlow"/>
              <a:sym typeface="Barlow"/>
            </a:endParaRPr>
          </a:p>
        </p:txBody>
      </p:sp>
      <p:pic>
        <p:nvPicPr>
          <p:cNvPr id="1308" name="Google Shape;1308;p48"/>
          <p:cNvPicPr preferRelativeResize="0"/>
          <p:nvPr/>
        </p:nvPicPr>
        <p:blipFill>
          <a:blip r:embed="rId4">
            <a:alphaModFix/>
          </a:blip>
          <a:stretch>
            <a:fillRect/>
          </a:stretch>
        </p:blipFill>
        <p:spPr>
          <a:xfrm>
            <a:off x="181475" y="817950"/>
            <a:ext cx="4321101" cy="3227164"/>
          </a:xfrm>
          <a:prstGeom prst="rect">
            <a:avLst/>
          </a:prstGeom>
          <a:noFill/>
          <a:ln>
            <a:noFill/>
          </a:ln>
        </p:spPr>
      </p:pic>
      <p:pic>
        <p:nvPicPr>
          <p:cNvPr id="1309" name="Google Shape;1309;p48"/>
          <p:cNvPicPr preferRelativeResize="0"/>
          <p:nvPr/>
        </p:nvPicPr>
        <p:blipFill>
          <a:blip r:embed="rId5">
            <a:alphaModFix/>
          </a:blip>
          <a:stretch>
            <a:fillRect/>
          </a:stretch>
        </p:blipFill>
        <p:spPr>
          <a:xfrm>
            <a:off x="4578548" y="801150"/>
            <a:ext cx="4321101" cy="322713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13" name="Shape 1313"/>
        <p:cNvGrpSpPr/>
        <p:nvPr/>
      </p:nvGrpSpPr>
      <p:grpSpPr>
        <a:xfrm>
          <a:off x="0" y="0"/>
          <a:ext cx="0" cy="0"/>
          <a:chOff x="0" y="0"/>
          <a:chExt cx="0" cy="0"/>
        </a:xfrm>
      </p:grpSpPr>
      <p:sp>
        <p:nvSpPr>
          <p:cNvPr id="1314" name="Google Shape;1314;p49"/>
          <p:cNvSpPr txBox="1"/>
          <p:nvPr>
            <p:ph idx="4294967295" type="title"/>
          </p:nvPr>
        </p:nvSpPr>
        <p:spPr>
          <a:xfrm>
            <a:off x="1362450" y="106150"/>
            <a:ext cx="6419100" cy="6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Modeling Takeaways</a:t>
            </a:r>
            <a:endParaRPr sz="2900"/>
          </a:p>
        </p:txBody>
      </p:sp>
      <p:sp>
        <p:nvSpPr>
          <p:cNvPr id="1315" name="Google Shape;1315;p49"/>
          <p:cNvSpPr txBox="1"/>
          <p:nvPr>
            <p:ph idx="4294967295" type="subTitle"/>
          </p:nvPr>
        </p:nvSpPr>
        <p:spPr>
          <a:xfrm>
            <a:off x="1726450" y="1139000"/>
            <a:ext cx="6055200" cy="11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Zen Dots"/>
                <a:ea typeface="Zen Dots"/>
                <a:cs typeface="Zen Dots"/>
                <a:sym typeface="Zen Dots"/>
              </a:rPr>
              <a:t>Predicting EF1 - EF2 Tornadoes (in order)</a:t>
            </a:r>
            <a:endParaRPr>
              <a:latin typeface="Zen Dots"/>
              <a:ea typeface="Zen Dots"/>
              <a:cs typeface="Zen Dots"/>
              <a:sym typeface="Zen Dots"/>
            </a:endParaRPr>
          </a:p>
          <a:p>
            <a:pPr indent="-304800" lvl="0" marL="457200" rtl="0" algn="l">
              <a:spcBef>
                <a:spcPts val="0"/>
              </a:spcBef>
              <a:spcAft>
                <a:spcPts val="0"/>
              </a:spcAft>
              <a:buSzPts val="1200"/>
              <a:buChar char="●"/>
            </a:pPr>
            <a:r>
              <a:rPr lang="en"/>
              <a:t>Property Loss </a:t>
            </a:r>
            <a:endParaRPr/>
          </a:p>
          <a:p>
            <a:pPr indent="-304800" lvl="0" marL="457200" rtl="0" algn="l">
              <a:spcBef>
                <a:spcPts val="0"/>
              </a:spcBef>
              <a:spcAft>
                <a:spcPts val="0"/>
              </a:spcAft>
              <a:buSzPts val="1200"/>
              <a:buChar char="●"/>
            </a:pPr>
            <a:r>
              <a:rPr lang="en"/>
              <a:t>Length (mi) / Width (yd)</a:t>
            </a:r>
            <a:endParaRPr/>
          </a:p>
          <a:p>
            <a:pPr indent="-304800" lvl="0" marL="457200" rtl="0" algn="l">
              <a:spcBef>
                <a:spcPts val="0"/>
              </a:spcBef>
              <a:spcAft>
                <a:spcPts val="0"/>
              </a:spcAft>
              <a:buSzPts val="1200"/>
              <a:buChar char="●"/>
            </a:pPr>
            <a:r>
              <a:rPr lang="en"/>
              <a:t>Year</a:t>
            </a:r>
            <a:endParaRPr/>
          </a:p>
          <a:p>
            <a:pPr indent="-304800" lvl="0" marL="457200" rtl="0" algn="l">
              <a:spcBef>
                <a:spcPts val="0"/>
              </a:spcBef>
              <a:spcAft>
                <a:spcPts val="0"/>
              </a:spcAft>
              <a:buSzPts val="1200"/>
              <a:buChar char="●"/>
            </a:pPr>
            <a:r>
              <a:rPr lang="en"/>
              <a:t>Injuries</a:t>
            </a:r>
            <a:endParaRPr/>
          </a:p>
        </p:txBody>
      </p:sp>
      <p:sp>
        <p:nvSpPr>
          <p:cNvPr id="1316" name="Google Shape;1316;p49"/>
          <p:cNvSpPr txBox="1"/>
          <p:nvPr>
            <p:ph idx="4294967295" type="subTitle"/>
          </p:nvPr>
        </p:nvSpPr>
        <p:spPr>
          <a:xfrm>
            <a:off x="1726450" y="2389800"/>
            <a:ext cx="5676600" cy="10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Zen Dots"/>
                <a:ea typeface="Zen Dots"/>
                <a:cs typeface="Zen Dots"/>
                <a:sym typeface="Zen Dots"/>
              </a:rPr>
              <a:t>Predicting EF3 - EF4 </a:t>
            </a:r>
            <a:r>
              <a:rPr lang="en">
                <a:latin typeface="Zen Dots"/>
                <a:ea typeface="Zen Dots"/>
                <a:cs typeface="Zen Dots"/>
                <a:sym typeface="Zen Dots"/>
              </a:rPr>
              <a:t>Tornadoes (in order)</a:t>
            </a:r>
            <a:endParaRPr>
              <a:latin typeface="Zen Dots"/>
              <a:ea typeface="Zen Dots"/>
              <a:cs typeface="Zen Dots"/>
              <a:sym typeface="Zen Dots"/>
            </a:endParaRPr>
          </a:p>
          <a:p>
            <a:pPr indent="-304800" lvl="0" marL="457200" rtl="0" algn="l">
              <a:spcBef>
                <a:spcPts val="0"/>
              </a:spcBef>
              <a:spcAft>
                <a:spcPts val="0"/>
              </a:spcAft>
              <a:buSzPts val="1200"/>
              <a:buChar char="●"/>
            </a:pPr>
            <a:r>
              <a:rPr lang="en"/>
              <a:t>Year</a:t>
            </a:r>
            <a:endParaRPr/>
          </a:p>
          <a:p>
            <a:pPr indent="-304800" lvl="1" marL="914400" rtl="0" algn="l">
              <a:spcBef>
                <a:spcPts val="0"/>
              </a:spcBef>
              <a:spcAft>
                <a:spcPts val="0"/>
              </a:spcAft>
              <a:buSzPts val="1200"/>
              <a:buChar char="○"/>
            </a:pPr>
            <a:r>
              <a:rPr lang="en"/>
              <a:t>Potentially Climate / Technology Related</a:t>
            </a:r>
            <a:endParaRPr/>
          </a:p>
          <a:p>
            <a:pPr indent="-304800" lvl="0" marL="457200" rtl="0" algn="l">
              <a:spcBef>
                <a:spcPts val="0"/>
              </a:spcBef>
              <a:spcAft>
                <a:spcPts val="0"/>
              </a:spcAft>
              <a:buSzPts val="1200"/>
              <a:buChar char="●"/>
            </a:pPr>
            <a:r>
              <a:rPr lang="en"/>
              <a:t>Property Loss </a:t>
            </a:r>
            <a:endParaRPr/>
          </a:p>
          <a:p>
            <a:pPr indent="-304800" lvl="0" marL="457200" rtl="0" algn="l">
              <a:spcBef>
                <a:spcPts val="0"/>
              </a:spcBef>
              <a:spcAft>
                <a:spcPts val="0"/>
              </a:spcAft>
              <a:buSzPts val="1200"/>
              <a:buChar char="●"/>
            </a:pPr>
            <a:r>
              <a:rPr lang="en"/>
              <a:t>State Number / State FIP</a:t>
            </a:r>
            <a:endParaRPr/>
          </a:p>
          <a:p>
            <a:pPr indent="-304800" lvl="1" marL="914400" rtl="0" algn="l">
              <a:spcBef>
                <a:spcPts val="0"/>
              </a:spcBef>
              <a:spcAft>
                <a:spcPts val="0"/>
              </a:spcAft>
              <a:buSzPts val="1200"/>
              <a:buChar char="○"/>
            </a:pPr>
            <a:r>
              <a:rPr lang="en"/>
              <a:t>Which State the Tornado Took Place In</a:t>
            </a:r>
            <a:endParaRPr/>
          </a:p>
          <a:p>
            <a:pPr indent="-304800" lvl="0" marL="457200" rtl="0" algn="l">
              <a:spcBef>
                <a:spcPts val="0"/>
              </a:spcBef>
              <a:spcAft>
                <a:spcPts val="0"/>
              </a:spcAft>
              <a:buSzPts val="1200"/>
              <a:buChar char="●"/>
            </a:pPr>
            <a:r>
              <a:rPr lang="en"/>
              <a:t>Injuries</a:t>
            </a:r>
            <a:endParaRPr/>
          </a:p>
          <a:p>
            <a:pPr indent="0" lvl="0" marL="0" rtl="0" algn="l">
              <a:spcBef>
                <a:spcPts val="0"/>
              </a:spcBef>
              <a:spcAft>
                <a:spcPts val="0"/>
              </a:spcAft>
              <a:buNone/>
            </a:pPr>
            <a:r>
              <a:t/>
            </a:r>
            <a:endParaRPr>
              <a:latin typeface="Zen Dots"/>
              <a:ea typeface="Zen Dots"/>
              <a:cs typeface="Zen Dots"/>
              <a:sym typeface="Zen Dots"/>
            </a:endParaRPr>
          </a:p>
        </p:txBody>
      </p:sp>
      <p:sp>
        <p:nvSpPr>
          <p:cNvPr id="1317" name="Google Shape;1317;p49"/>
          <p:cNvSpPr txBox="1"/>
          <p:nvPr>
            <p:ph idx="4294967295" type="title"/>
          </p:nvPr>
        </p:nvSpPr>
        <p:spPr>
          <a:xfrm>
            <a:off x="1362450" y="3879025"/>
            <a:ext cx="6419100" cy="83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Models are predicting tornadoes with 73% - 89% accuracy</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52" name="Shape 1052"/>
        <p:cNvGrpSpPr/>
        <p:nvPr/>
      </p:nvGrpSpPr>
      <p:grpSpPr>
        <a:xfrm>
          <a:off x="0" y="0"/>
          <a:ext cx="0" cy="0"/>
          <a:chOff x="0" y="0"/>
          <a:chExt cx="0" cy="0"/>
        </a:xfrm>
      </p:grpSpPr>
      <p:sp>
        <p:nvSpPr>
          <p:cNvPr id="1053" name="Google Shape;1053;p30"/>
          <p:cNvSpPr txBox="1"/>
          <p:nvPr>
            <p:ph idx="4" type="subTitle"/>
          </p:nvPr>
        </p:nvSpPr>
        <p:spPr>
          <a:xfrm>
            <a:off x="720000" y="619279"/>
            <a:ext cx="2505600" cy="44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Tornado Alley</a:t>
            </a:r>
            <a:endParaRPr/>
          </a:p>
        </p:txBody>
      </p:sp>
      <p:sp>
        <p:nvSpPr>
          <p:cNvPr id="1054" name="Google Shape;1054;p30"/>
          <p:cNvSpPr txBox="1"/>
          <p:nvPr>
            <p:ph type="title"/>
          </p:nvPr>
        </p:nvSpPr>
        <p:spPr>
          <a:xfrm>
            <a:off x="720000" y="46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Where do they occur?</a:t>
            </a:r>
            <a:endParaRPr sz="3000"/>
          </a:p>
        </p:txBody>
      </p:sp>
      <p:sp>
        <p:nvSpPr>
          <p:cNvPr id="1055" name="Google Shape;1055;p30"/>
          <p:cNvSpPr txBox="1"/>
          <p:nvPr>
            <p:ph idx="1" type="subTitle"/>
          </p:nvPr>
        </p:nvSpPr>
        <p:spPr>
          <a:xfrm>
            <a:off x="720000" y="1066575"/>
            <a:ext cx="8066100" cy="375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t>Loosely defined </a:t>
            </a:r>
            <a:r>
              <a:rPr lang="en"/>
              <a:t>geographical location of the Central United States where tornadoes are the most frequent. </a:t>
            </a:r>
            <a:endParaRPr/>
          </a:p>
        </p:txBody>
      </p:sp>
      <p:pic>
        <p:nvPicPr>
          <p:cNvPr id="1056" name="Google Shape;1056;p30"/>
          <p:cNvPicPr preferRelativeResize="0"/>
          <p:nvPr/>
        </p:nvPicPr>
        <p:blipFill>
          <a:blip r:embed="rId3">
            <a:alphaModFix/>
          </a:blip>
          <a:stretch>
            <a:fillRect/>
          </a:stretch>
        </p:blipFill>
        <p:spPr>
          <a:xfrm>
            <a:off x="1383619" y="1441575"/>
            <a:ext cx="6376770" cy="3585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60" name="Shape 1060"/>
        <p:cNvGrpSpPr/>
        <p:nvPr/>
      </p:nvGrpSpPr>
      <p:grpSpPr>
        <a:xfrm>
          <a:off x="0" y="0"/>
          <a:ext cx="0" cy="0"/>
          <a:chOff x="0" y="0"/>
          <a:chExt cx="0" cy="0"/>
        </a:xfrm>
      </p:grpSpPr>
      <p:sp>
        <p:nvSpPr>
          <p:cNvPr id="1061" name="Google Shape;1061;p31"/>
          <p:cNvSpPr txBox="1"/>
          <p:nvPr>
            <p:ph idx="4" type="subTitle"/>
          </p:nvPr>
        </p:nvSpPr>
        <p:spPr>
          <a:xfrm>
            <a:off x="720000" y="619279"/>
            <a:ext cx="2505600" cy="44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Tornado Alley</a:t>
            </a:r>
            <a:endParaRPr/>
          </a:p>
        </p:txBody>
      </p:sp>
      <p:sp>
        <p:nvSpPr>
          <p:cNvPr id="1062" name="Google Shape;1062;p31"/>
          <p:cNvSpPr txBox="1"/>
          <p:nvPr>
            <p:ph type="title"/>
          </p:nvPr>
        </p:nvSpPr>
        <p:spPr>
          <a:xfrm>
            <a:off x="720000" y="46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Where do they occur?</a:t>
            </a:r>
            <a:endParaRPr sz="3000"/>
          </a:p>
        </p:txBody>
      </p:sp>
      <p:sp>
        <p:nvSpPr>
          <p:cNvPr id="1063" name="Google Shape;1063;p31"/>
          <p:cNvSpPr txBox="1"/>
          <p:nvPr>
            <p:ph idx="1" type="subTitle"/>
          </p:nvPr>
        </p:nvSpPr>
        <p:spPr>
          <a:xfrm>
            <a:off x="720000" y="1066575"/>
            <a:ext cx="8066100" cy="375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t>Loosely defined geographical location of the Central United States where tornadoes are the most frequent. </a:t>
            </a:r>
            <a:endParaRPr/>
          </a:p>
        </p:txBody>
      </p:sp>
      <p:pic>
        <p:nvPicPr>
          <p:cNvPr id="1064" name="Google Shape;1064;p31" title="Screenshot 2025-03-31 205826.png"/>
          <p:cNvPicPr preferRelativeResize="0"/>
          <p:nvPr/>
        </p:nvPicPr>
        <p:blipFill rotWithShape="1">
          <a:blip r:embed="rId3">
            <a:alphaModFix/>
          </a:blip>
          <a:srcRect b="0" l="0" r="50012" t="0"/>
          <a:stretch/>
        </p:blipFill>
        <p:spPr>
          <a:xfrm>
            <a:off x="1011400" y="1441575"/>
            <a:ext cx="3384524" cy="3479075"/>
          </a:xfrm>
          <a:prstGeom prst="rect">
            <a:avLst/>
          </a:prstGeom>
          <a:noFill/>
          <a:ln>
            <a:noFill/>
          </a:ln>
        </p:spPr>
      </p:pic>
      <p:pic>
        <p:nvPicPr>
          <p:cNvPr id="1065" name="Google Shape;1065;p31" title="Screenshot 2025-03-31 205826.png"/>
          <p:cNvPicPr preferRelativeResize="0"/>
          <p:nvPr/>
        </p:nvPicPr>
        <p:blipFill rotWithShape="1">
          <a:blip r:embed="rId3">
            <a:alphaModFix/>
          </a:blip>
          <a:srcRect b="0" l="50012" r="0" t="0"/>
          <a:stretch/>
        </p:blipFill>
        <p:spPr>
          <a:xfrm>
            <a:off x="4699200" y="1441572"/>
            <a:ext cx="3384524" cy="34790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pic>
        <p:nvPicPr>
          <p:cNvPr id="1070" name="Google Shape;1070;p32"/>
          <p:cNvPicPr preferRelativeResize="0"/>
          <p:nvPr/>
        </p:nvPicPr>
        <p:blipFill>
          <a:blip r:embed="rId3">
            <a:alphaModFix/>
          </a:blip>
          <a:stretch>
            <a:fillRect/>
          </a:stretch>
        </p:blipFill>
        <p:spPr>
          <a:xfrm rot="3373675">
            <a:off x="7625483" y="803563"/>
            <a:ext cx="545374" cy="651676"/>
          </a:xfrm>
          <a:prstGeom prst="rect">
            <a:avLst/>
          </a:prstGeom>
          <a:noFill/>
          <a:ln>
            <a:noFill/>
          </a:ln>
        </p:spPr>
      </p:pic>
      <p:sp>
        <p:nvSpPr>
          <p:cNvPr id="1071" name="Google Shape;1071;p32"/>
          <p:cNvSpPr/>
          <p:nvPr/>
        </p:nvSpPr>
        <p:spPr>
          <a:xfrm rot="5400000">
            <a:off x="4293650" y="522275"/>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2" name="Google Shape;1072;p32"/>
          <p:cNvSpPr/>
          <p:nvPr/>
        </p:nvSpPr>
        <p:spPr>
          <a:xfrm rot="5400000">
            <a:off x="1263650" y="1954050"/>
            <a:ext cx="804900" cy="459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3" name="Google Shape;1073;p32"/>
          <p:cNvSpPr/>
          <p:nvPr/>
        </p:nvSpPr>
        <p:spPr>
          <a:xfrm>
            <a:off x="-44100" y="-26150"/>
            <a:ext cx="4783500" cy="124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4" name="Google Shape;1074;p32"/>
          <p:cNvSpPr/>
          <p:nvPr/>
        </p:nvSpPr>
        <p:spPr>
          <a:xfrm rot="5400000">
            <a:off x="2278775" y="-821975"/>
            <a:ext cx="6540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5" name="Google Shape;1075;p32"/>
          <p:cNvSpPr/>
          <p:nvPr/>
        </p:nvSpPr>
        <p:spPr>
          <a:xfrm rot="5400000">
            <a:off x="2995000" y="-162750"/>
            <a:ext cx="804900" cy="42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6" name="Google Shape;1076;p32"/>
          <p:cNvSpPr/>
          <p:nvPr/>
        </p:nvSpPr>
        <p:spPr>
          <a:xfrm>
            <a:off x="4482750" y="-52850"/>
            <a:ext cx="804900" cy="21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7" name="Google Shape;1077;p32"/>
          <p:cNvSpPr/>
          <p:nvPr/>
        </p:nvSpPr>
        <p:spPr>
          <a:xfrm rot="-2336530">
            <a:off x="4736491" y="151041"/>
            <a:ext cx="351770" cy="216929"/>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8" name="Google Shape;1078;p32"/>
          <p:cNvSpPr/>
          <p:nvPr/>
        </p:nvSpPr>
        <p:spPr>
          <a:xfrm rot="-2874474">
            <a:off x="4620142" y="4046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79" name="Google Shape;1079;p32"/>
          <p:cNvSpPr/>
          <p:nvPr/>
        </p:nvSpPr>
        <p:spPr>
          <a:xfrm rot="-2874474">
            <a:off x="1147717" y="1554238"/>
            <a:ext cx="280163" cy="147418"/>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80" name="Google Shape;1080;p32"/>
          <p:cNvSpPr txBox="1"/>
          <p:nvPr>
            <p:ph type="title"/>
          </p:nvPr>
        </p:nvSpPr>
        <p:spPr>
          <a:xfrm>
            <a:off x="262525" y="173300"/>
            <a:ext cx="3781200" cy="6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Tornado Paths </a:t>
            </a:r>
            <a:endParaRPr/>
          </a:p>
          <a:p>
            <a:pPr indent="0" lvl="0" marL="0" rtl="0" algn="l">
              <a:spcBef>
                <a:spcPts val="0"/>
              </a:spcBef>
              <a:spcAft>
                <a:spcPts val="0"/>
              </a:spcAft>
              <a:buNone/>
            </a:pPr>
            <a:r>
              <a:rPr lang="en"/>
              <a:t>1950 - 2021</a:t>
            </a:r>
            <a:endParaRPr/>
          </a:p>
        </p:txBody>
      </p:sp>
      <p:pic>
        <p:nvPicPr>
          <p:cNvPr id="1081" name="Google Shape;1081;p32"/>
          <p:cNvPicPr preferRelativeResize="0"/>
          <p:nvPr/>
        </p:nvPicPr>
        <p:blipFill>
          <a:blip r:embed="rId4">
            <a:alphaModFix/>
          </a:blip>
          <a:stretch>
            <a:fillRect/>
          </a:stretch>
        </p:blipFill>
        <p:spPr>
          <a:xfrm>
            <a:off x="4130575" y="96888"/>
            <a:ext cx="4713775" cy="4949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33"/>
          <p:cNvSpPr txBox="1"/>
          <p:nvPr>
            <p:ph type="title"/>
          </p:nvPr>
        </p:nvSpPr>
        <p:spPr>
          <a:xfrm>
            <a:off x="381600" y="96225"/>
            <a:ext cx="8380800" cy="6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Tornado </a:t>
            </a:r>
            <a:r>
              <a:rPr lang="en" sz="2900"/>
              <a:t>Distribution</a:t>
            </a:r>
            <a:r>
              <a:rPr lang="en" sz="2900"/>
              <a:t> by Decade</a:t>
            </a:r>
            <a:endParaRPr sz="2900"/>
          </a:p>
        </p:txBody>
      </p:sp>
      <p:pic>
        <p:nvPicPr>
          <p:cNvPr id="1087" name="Google Shape;1087;p33"/>
          <p:cNvPicPr preferRelativeResize="0"/>
          <p:nvPr/>
        </p:nvPicPr>
        <p:blipFill rotWithShape="1">
          <a:blip r:embed="rId3">
            <a:alphaModFix/>
          </a:blip>
          <a:srcRect b="0" l="0" r="10594" t="0"/>
          <a:stretch/>
        </p:blipFill>
        <p:spPr>
          <a:xfrm>
            <a:off x="893986" y="739725"/>
            <a:ext cx="7356026" cy="426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34"/>
          <p:cNvSpPr txBox="1"/>
          <p:nvPr>
            <p:ph type="title"/>
          </p:nvPr>
        </p:nvSpPr>
        <p:spPr>
          <a:xfrm>
            <a:off x="573875" y="394150"/>
            <a:ext cx="6021600" cy="10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How are tornadoes measured?</a:t>
            </a:r>
            <a:endParaRPr sz="3000"/>
          </a:p>
        </p:txBody>
      </p:sp>
      <p:sp>
        <p:nvSpPr>
          <p:cNvPr id="1093" name="Google Shape;1093;p34"/>
          <p:cNvSpPr txBox="1"/>
          <p:nvPr>
            <p:ph idx="1" type="subTitle"/>
          </p:nvPr>
        </p:nvSpPr>
        <p:spPr>
          <a:xfrm>
            <a:off x="573875" y="1734050"/>
            <a:ext cx="4590900" cy="17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 </a:t>
            </a:r>
            <a:r>
              <a:rPr b="1" lang="en" sz="1500"/>
              <a:t>Enhanced Fujita Scale (EF Scale) </a:t>
            </a:r>
            <a:r>
              <a:rPr lang="en" sz="1500"/>
              <a:t>is based on:</a:t>
            </a:r>
            <a:endParaRPr sz="1500"/>
          </a:p>
          <a:p>
            <a:pPr indent="-323850" lvl="0" marL="457200" rtl="0" algn="l">
              <a:spcBef>
                <a:spcPts val="1000"/>
              </a:spcBef>
              <a:spcAft>
                <a:spcPts val="0"/>
              </a:spcAft>
              <a:buSzPts val="1500"/>
              <a:buChar char="●"/>
            </a:pPr>
            <a:r>
              <a:rPr lang="en" sz="1500"/>
              <a:t>Estimated Wind Speeds</a:t>
            </a:r>
            <a:endParaRPr sz="1500"/>
          </a:p>
          <a:p>
            <a:pPr indent="-323850" lvl="0" marL="457200" rtl="0" algn="l">
              <a:spcBef>
                <a:spcPts val="0"/>
              </a:spcBef>
              <a:spcAft>
                <a:spcPts val="0"/>
              </a:spcAft>
              <a:buSzPts val="1500"/>
              <a:buChar char="●"/>
            </a:pPr>
            <a:r>
              <a:rPr lang="en" sz="1500"/>
              <a:t>Related Damage</a:t>
            </a:r>
            <a:endParaRPr sz="1500"/>
          </a:p>
          <a:p>
            <a:pPr indent="0" lvl="0" marL="0" rtl="0" algn="l">
              <a:spcBef>
                <a:spcPts val="1000"/>
              </a:spcBef>
              <a:spcAft>
                <a:spcPts val="0"/>
              </a:spcAft>
              <a:buNone/>
            </a:pPr>
            <a:r>
              <a:rPr lang="en" sz="1500"/>
              <a:t>Tornado </a:t>
            </a:r>
            <a:r>
              <a:rPr lang="en" sz="1500"/>
              <a:t>damage</a:t>
            </a:r>
            <a:r>
              <a:rPr lang="en" sz="1500"/>
              <a:t> is compared to Damage Indicators and Degrees of Damage to better estimate the range of wind speeds the tornado likely produced. </a:t>
            </a:r>
            <a:endParaRPr sz="1500"/>
          </a:p>
          <a:p>
            <a:pPr indent="0" lvl="0" marL="0" rtl="0" algn="l">
              <a:spcBef>
                <a:spcPts val="1000"/>
              </a:spcBef>
              <a:spcAft>
                <a:spcPts val="1000"/>
              </a:spcAft>
              <a:buNone/>
            </a:pPr>
            <a:r>
              <a:t/>
            </a:r>
            <a:endParaRPr sz="1500"/>
          </a:p>
        </p:txBody>
      </p:sp>
      <p:sp>
        <p:nvSpPr>
          <p:cNvPr id="1094" name="Google Shape;1094;p34"/>
          <p:cNvSpPr txBox="1"/>
          <p:nvPr>
            <p:ph idx="1" type="subTitle"/>
          </p:nvPr>
        </p:nvSpPr>
        <p:spPr>
          <a:xfrm>
            <a:off x="2401775" y="4840800"/>
            <a:ext cx="2763000" cy="30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000"/>
              <a:t>Source: https://www.weather.gov/oun/efscale</a:t>
            </a:r>
            <a:endParaRPr sz="1000"/>
          </a:p>
        </p:txBody>
      </p:sp>
      <p:pic>
        <p:nvPicPr>
          <p:cNvPr id="1095" name="Google Shape;1095;p34"/>
          <p:cNvPicPr preferRelativeResize="0"/>
          <p:nvPr/>
        </p:nvPicPr>
        <p:blipFill rotWithShape="1">
          <a:blip r:embed="rId3">
            <a:alphaModFix/>
          </a:blip>
          <a:srcRect b="0" l="14857" r="31444" t="0"/>
          <a:stretch/>
        </p:blipFill>
        <p:spPr>
          <a:xfrm>
            <a:off x="5164775" y="1482250"/>
            <a:ext cx="3748976" cy="2991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35"/>
          <p:cNvSpPr txBox="1"/>
          <p:nvPr>
            <p:ph type="title"/>
          </p:nvPr>
        </p:nvSpPr>
        <p:spPr>
          <a:xfrm>
            <a:off x="727425" y="121050"/>
            <a:ext cx="4590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Tornado Metrics</a:t>
            </a:r>
            <a:endParaRPr sz="3000"/>
          </a:p>
        </p:txBody>
      </p:sp>
      <p:sp>
        <p:nvSpPr>
          <p:cNvPr id="1101" name="Google Shape;1101;p35"/>
          <p:cNvSpPr txBox="1"/>
          <p:nvPr>
            <p:ph idx="1" type="subTitle"/>
          </p:nvPr>
        </p:nvSpPr>
        <p:spPr>
          <a:xfrm>
            <a:off x="203025" y="789275"/>
            <a:ext cx="56397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Average Length - 5.56 mi 			Average Width - 150.65 yd</a:t>
            </a:r>
            <a:endParaRPr b="1" sz="1500"/>
          </a:p>
        </p:txBody>
      </p:sp>
      <p:pic>
        <p:nvPicPr>
          <p:cNvPr id="1102" name="Google Shape;1102;p35"/>
          <p:cNvPicPr preferRelativeResize="0"/>
          <p:nvPr/>
        </p:nvPicPr>
        <p:blipFill>
          <a:blip r:embed="rId3">
            <a:alphaModFix/>
          </a:blip>
          <a:stretch>
            <a:fillRect/>
          </a:stretch>
        </p:blipFill>
        <p:spPr>
          <a:xfrm>
            <a:off x="0" y="1272100"/>
            <a:ext cx="4540876" cy="3435120"/>
          </a:xfrm>
          <a:prstGeom prst="rect">
            <a:avLst/>
          </a:prstGeom>
          <a:noFill/>
          <a:ln>
            <a:noFill/>
          </a:ln>
        </p:spPr>
      </p:pic>
      <p:pic>
        <p:nvPicPr>
          <p:cNvPr id="1103" name="Google Shape;1103;p35"/>
          <p:cNvPicPr preferRelativeResize="0"/>
          <p:nvPr/>
        </p:nvPicPr>
        <p:blipFill>
          <a:blip r:embed="rId4">
            <a:alphaModFix/>
          </a:blip>
          <a:stretch>
            <a:fillRect/>
          </a:stretch>
        </p:blipFill>
        <p:spPr>
          <a:xfrm>
            <a:off x="4603125" y="1272109"/>
            <a:ext cx="4540875" cy="33396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2037"/>
        </a:solidFill>
      </p:bgPr>
    </p:bg>
    <p:spTree>
      <p:nvGrpSpPr>
        <p:cNvPr id="1107" name="Shape 1107"/>
        <p:cNvGrpSpPr/>
        <p:nvPr/>
      </p:nvGrpSpPr>
      <p:grpSpPr>
        <a:xfrm>
          <a:off x="0" y="0"/>
          <a:ext cx="0" cy="0"/>
          <a:chOff x="0" y="0"/>
          <a:chExt cx="0" cy="0"/>
        </a:xfrm>
      </p:grpSpPr>
      <p:sp>
        <p:nvSpPr>
          <p:cNvPr id="1108" name="Google Shape;1108;p36"/>
          <p:cNvSpPr txBox="1"/>
          <p:nvPr/>
        </p:nvSpPr>
        <p:spPr>
          <a:xfrm>
            <a:off x="263100" y="165075"/>
            <a:ext cx="5446800" cy="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E9E9E9"/>
                </a:solidFill>
                <a:latin typeface="Zen Dots"/>
                <a:ea typeface="Zen Dots"/>
                <a:cs typeface="Zen Dots"/>
                <a:sym typeface="Zen Dots"/>
              </a:rPr>
              <a:t>EF-Ratings </a:t>
            </a:r>
            <a:r>
              <a:rPr b="1" lang="en" sz="2900">
                <a:solidFill>
                  <a:srgbClr val="E9E9E9"/>
                </a:solidFill>
                <a:latin typeface="Zen Dots"/>
                <a:ea typeface="Zen Dots"/>
                <a:cs typeface="Zen Dots"/>
                <a:sym typeface="Zen Dots"/>
              </a:rPr>
              <a:t>by Decade</a:t>
            </a:r>
            <a:endParaRPr b="1" sz="2900">
              <a:solidFill>
                <a:srgbClr val="E9E9E9"/>
              </a:solidFill>
              <a:latin typeface="Zen Dots"/>
              <a:ea typeface="Zen Dots"/>
              <a:cs typeface="Zen Dots"/>
              <a:sym typeface="Zen Dots"/>
            </a:endParaRPr>
          </a:p>
        </p:txBody>
      </p:sp>
      <p:pic>
        <p:nvPicPr>
          <p:cNvPr id="1109" name="Google Shape;1109;p36"/>
          <p:cNvPicPr preferRelativeResize="0"/>
          <p:nvPr/>
        </p:nvPicPr>
        <p:blipFill rotWithShape="1">
          <a:blip r:embed="rId3">
            <a:alphaModFix/>
          </a:blip>
          <a:srcRect b="0" l="0" r="0" t="0"/>
          <a:stretch/>
        </p:blipFill>
        <p:spPr>
          <a:xfrm>
            <a:off x="153225" y="672950"/>
            <a:ext cx="8837593" cy="4354325"/>
          </a:xfrm>
          <a:prstGeom prst="rect">
            <a:avLst/>
          </a:prstGeom>
          <a:noFill/>
          <a:ln>
            <a:noFill/>
          </a:ln>
        </p:spPr>
      </p:pic>
      <p:sp>
        <p:nvSpPr>
          <p:cNvPr id="1110" name="Google Shape;1110;p36"/>
          <p:cNvSpPr/>
          <p:nvPr/>
        </p:nvSpPr>
        <p:spPr>
          <a:xfrm>
            <a:off x="1401050" y="746675"/>
            <a:ext cx="6729300" cy="271200"/>
          </a:xfrm>
          <a:prstGeom prst="rect">
            <a:avLst/>
          </a:prstGeom>
          <a:solidFill>
            <a:srgbClr val="072037"/>
          </a:solidFill>
          <a:ln cap="flat" cmpd="sng" w="9525">
            <a:solidFill>
              <a:srgbClr val="0720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imatology Data Analysis Tool Pitch Deck by Slidesgo">
  <a:themeElements>
    <a:clrScheme name="Simple Light">
      <a:dk1>
        <a:srgbClr val="E9E9E9"/>
      </a:dk1>
      <a:lt1>
        <a:srgbClr val="BEBEBE"/>
      </a:lt1>
      <a:dk2>
        <a:srgbClr val="072037"/>
      </a:dk2>
      <a:lt2>
        <a:srgbClr val="11293E"/>
      </a:lt2>
      <a:accent1>
        <a:srgbClr val="3C78D8"/>
      </a:accent1>
      <a:accent2>
        <a:srgbClr val="83B1FA"/>
      </a:accent2>
      <a:accent3>
        <a:srgbClr val="93C47D"/>
      </a:accent3>
      <a:accent4>
        <a:srgbClr val="E4A610"/>
      </a:accent4>
      <a:accent5>
        <a:srgbClr val="FFFFFF"/>
      </a:accent5>
      <a:accent6>
        <a:srgbClr val="FFFFFF"/>
      </a:accent6>
      <a:hlink>
        <a:srgbClr val="E9E9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